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Poppins"/>
      <p:regular r:id="rId48"/>
      <p:bold r:id="rId49"/>
      <p:italic r:id="rId50"/>
      <p:boldItalic r:id="rId51"/>
    </p:embeddedFont>
    <p:embeddedFont>
      <p:font typeface="Poppins Light"/>
      <p:regular r:id="rId52"/>
      <p:bold r:id="rId53"/>
      <p:italic r:id="rId54"/>
      <p:boldItalic r:id="rId55"/>
    </p:embeddedFont>
    <p:embeddedFont>
      <p:font typeface="Work Sans"/>
      <p:regular r:id="rId56"/>
      <p:bold r:id="rId57"/>
      <p:italic r:id="rId58"/>
      <p:boldItalic r:id="rId59"/>
    </p:embeddedFont>
    <p:embeddedFont>
      <p:font typeface="Poppins SemiBold"/>
      <p:regular r:id="rId60"/>
      <p:bold r:id="rId61"/>
      <p:italic r:id="rId62"/>
      <p:boldItalic r:id="rId63"/>
    </p:embeddedFont>
    <p:embeddedFont>
      <p:font typeface="Roboto Mono"/>
      <p:regular r:id="rId64"/>
      <p:bold r:id="rId65"/>
      <p:italic r:id="rId66"/>
      <p:boldItalic r:id="rId67"/>
    </p:embeddedFont>
    <p:embeddedFont>
      <p:font typeface="Work Sans Regular"/>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regular.fntdata"/><Relationship Id="rId47" Type="http://schemas.openxmlformats.org/officeDocument/2006/relationships/font" Target="fonts/Roboto-boldItalic.fntdata"/><Relationship Id="rId49"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WorkSansRegular-boldItalic.fntdata"/><Relationship Id="rId70" Type="http://schemas.openxmlformats.org/officeDocument/2006/relationships/font" Target="fonts/WorkSansRegular-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oppinsSemiBold-italic.fntdata"/><Relationship Id="rId61" Type="http://schemas.openxmlformats.org/officeDocument/2006/relationships/font" Target="fonts/PoppinsSemiBold-bold.fntdata"/><Relationship Id="rId20" Type="http://schemas.openxmlformats.org/officeDocument/2006/relationships/slide" Target="slides/slide15.xml"/><Relationship Id="rId64" Type="http://schemas.openxmlformats.org/officeDocument/2006/relationships/font" Target="fonts/RobotoMono-regular.fntdata"/><Relationship Id="rId63" Type="http://schemas.openxmlformats.org/officeDocument/2006/relationships/font" Target="fonts/PoppinsSemiBold-boldItalic.fntdata"/><Relationship Id="rId22" Type="http://schemas.openxmlformats.org/officeDocument/2006/relationships/slide" Target="slides/slide17.xml"/><Relationship Id="rId66" Type="http://schemas.openxmlformats.org/officeDocument/2006/relationships/font" Target="fonts/RobotoMono-italic.fntdata"/><Relationship Id="rId21" Type="http://schemas.openxmlformats.org/officeDocument/2006/relationships/slide" Target="slides/slide16.xml"/><Relationship Id="rId65" Type="http://schemas.openxmlformats.org/officeDocument/2006/relationships/font" Target="fonts/RobotoMono-bold.fntdata"/><Relationship Id="rId24" Type="http://schemas.openxmlformats.org/officeDocument/2006/relationships/slide" Target="slides/slide19.xml"/><Relationship Id="rId68" Type="http://schemas.openxmlformats.org/officeDocument/2006/relationships/font" Target="fonts/WorkSansRegular-regular.fntdata"/><Relationship Id="rId23" Type="http://schemas.openxmlformats.org/officeDocument/2006/relationships/slide" Target="slides/slide18.xml"/><Relationship Id="rId67" Type="http://schemas.openxmlformats.org/officeDocument/2006/relationships/font" Target="fonts/RobotoMono-boldItalic.fntdata"/><Relationship Id="rId60" Type="http://schemas.openxmlformats.org/officeDocument/2006/relationships/font" Target="fonts/PoppinsSemiBold-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WorkSansRegular-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boldItalic.fntdata"/><Relationship Id="rId50" Type="http://schemas.openxmlformats.org/officeDocument/2006/relationships/font" Target="fonts/Poppins-italic.fntdata"/><Relationship Id="rId53" Type="http://schemas.openxmlformats.org/officeDocument/2006/relationships/font" Target="fonts/PoppinsLight-bold.fntdata"/><Relationship Id="rId52" Type="http://schemas.openxmlformats.org/officeDocument/2006/relationships/font" Target="fonts/PoppinsLight-regular.fntdata"/><Relationship Id="rId11" Type="http://schemas.openxmlformats.org/officeDocument/2006/relationships/slide" Target="slides/slide6.xml"/><Relationship Id="rId55" Type="http://schemas.openxmlformats.org/officeDocument/2006/relationships/font" Target="fonts/PoppinsLight-boldItalic.fntdata"/><Relationship Id="rId10" Type="http://schemas.openxmlformats.org/officeDocument/2006/relationships/slide" Target="slides/slide5.xml"/><Relationship Id="rId54" Type="http://schemas.openxmlformats.org/officeDocument/2006/relationships/font" Target="fonts/PoppinsLight-italic.fntdata"/><Relationship Id="rId13" Type="http://schemas.openxmlformats.org/officeDocument/2006/relationships/slide" Target="slides/slide8.xml"/><Relationship Id="rId57" Type="http://schemas.openxmlformats.org/officeDocument/2006/relationships/font" Target="fonts/WorkSans-bold.fntdata"/><Relationship Id="rId12" Type="http://schemas.openxmlformats.org/officeDocument/2006/relationships/slide" Target="slides/slide7.xml"/><Relationship Id="rId56" Type="http://schemas.openxmlformats.org/officeDocument/2006/relationships/font" Target="fonts/WorkSans-regular.fntdata"/><Relationship Id="rId15" Type="http://schemas.openxmlformats.org/officeDocument/2006/relationships/slide" Target="slides/slide10.xml"/><Relationship Id="rId59" Type="http://schemas.openxmlformats.org/officeDocument/2006/relationships/font" Target="fonts/WorkSans-boldItalic.fntdata"/><Relationship Id="rId14" Type="http://schemas.openxmlformats.org/officeDocument/2006/relationships/slide" Target="slides/slide9.xml"/><Relationship Id="rId58" Type="http://schemas.openxmlformats.org/officeDocument/2006/relationships/font" Target="fonts/Work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f44cc89a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f44cc89a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f44cc89a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f44cc89a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synonyms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f44cc89a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f44cc89a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f44cc89a8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f44cc89a8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f44cc89a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f44cc89a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intent handler to read over but you can delete this class because we will not be using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f44cc89a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f44cc89a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intent handler outline that we will be using.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f44cc89a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f44cc89a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latin typeface="Roboto"/>
                <a:ea typeface="Roboto"/>
                <a:cs typeface="Roboto"/>
                <a:sym typeface="Roboto"/>
              </a:rPr>
              <a:t>recognizes each incoming request that Alexa sends. You use </a:t>
            </a:r>
            <a:r>
              <a:rPr lang="en">
                <a:solidFill>
                  <a:srgbClr val="222222"/>
                </a:solidFill>
                <a:highlight>
                  <a:srgbClr val="FFFFFF"/>
                </a:highlight>
                <a:latin typeface="Courier New"/>
                <a:ea typeface="Courier New"/>
                <a:cs typeface="Courier New"/>
                <a:sym typeface="Courier New"/>
              </a:rPr>
              <a:t>.is_intent_name()</a:t>
            </a:r>
            <a:r>
              <a:rPr lang="en" sz="1350">
                <a:solidFill>
                  <a:srgbClr val="222222"/>
                </a:solidFill>
                <a:highlight>
                  <a:srgbClr val="FFFFFF"/>
                </a:highlight>
                <a:latin typeface="Roboto"/>
                <a:ea typeface="Roboto"/>
                <a:cs typeface="Roboto"/>
                <a:sym typeface="Roboto"/>
              </a:rPr>
              <a:t> and pass in the name of the intent. This returns a predicate, which is a function object that returns </a:t>
            </a:r>
            <a:r>
              <a:rPr lang="en">
                <a:solidFill>
                  <a:srgbClr val="222222"/>
                </a:solidFill>
                <a:highlight>
                  <a:srgbClr val="FFFFFF"/>
                </a:highlight>
                <a:latin typeface="Courier New"/>
                <a:ea typeface="Courier New"/>
                <a:cs typeface="Courier New"/>
                <a:sym typeface="Courier New"/>
              </a:rPr>
              <a:t>True</a:t>
            </a:r>
            <a:r>
              <a:rPr lang="en" sz="1350">
                <a:solidFill>
                  <a:srgbClr val="222222"/>
                </a:solidFill>
                <a:highlight>
                  <a:srgbClr val="FFFFFF"/>
                </a:highlight>
                <a:latin typeface="Roboto"/>
                <a:ea typeface="Roboto"/>
                <a:cs typeface="Roboto"/>
                <a:sym typeface="Roboto"/>
              </a:rPr>
              <a:t> if the given </a:t>
            </a:r>
            <a:r>
              <a:rPr lang="en">
                <a:solidFill>
                  <a:srgbClr val="222222"/>
                </a:solidFill>
                <a:highlight>
                  <a:srgbClr val="FFFFFF"/>
                </a:highlight>
                <a:latin typeface="Courier New"/>
                <a:ea typeface="Courier New"/>
                <a:cs typeface="Courier New"/>
                <a:sym typeface="Courier New"/>
              </a:rPr>
              <a:t>handler_input</a:t>
            </a:r>
            <a:r>
              <a:rPr lang="en" sz="1350">
                <a:solidFill>
                  <a:srgbClr val="222222"/>
                </a:solidFill>
                <a:highlight>
                  <a:srgbClr val="FFFFFF"/>
                </a:highlight>
                <a:latin typeface="Roboto"/>
                <a:ea typeface="Roboto"/>
                <a:cs typeface="Roboto"/>
                <a:sym typeface="Roboto"/>
              </a:rPr>
              <a:t> originates from the indicated intent. If this is true, then the </a:t>
            </a:r>
            <a:r>
              <a:rPr lang="en">
                <a:solidFill>
                  <a:srgbClr val="222222"/>
                </a:solidFill>
                <a:highlight>
                  <a:srgbClr val="FFFFFF"/>
                </a:highlight>
                <a:latin typeface="Courier New"/>
                <a:ea typeface="Courier New"/>
                <a:cs typeface="Courier New"/>
                <a:sym typeface="Courier New"/>
              </a:rPr>
              <a:t>SkillBuilder</a:t>
            </a:r>
            <a:r>
              <a:rPr lang="en" sz="1350">
                <a:solidFill>
                  <a:srgbClr val="222222"/>
                </a:solidFill>
                <a:highlight>
                  <a:srgbClr val="FFFFFF"/>
                </a:highlight>
                <a:latin typeface="Roboto"/>
                <a:ea typeface="Roboto"/>
                <a:cs typeface="Roboto"/>
                <a:sym typeface="Roboto"/>
              </a:rPr>
              <a:t> object will call </a:t>
            </a:r>
            <a:r>
              <a:rPr lang="en">
                <a:solidFill>
                  <a:srgbClr val="222222"/>
                </a:solidFill>
                <a:highlight>
                  <a:srgbClr val="FFFFFF"/>
                </a:highlight>
                <a:latin typeface="Courier New"/>
                <a:ea typeface="Courier New"/>
                <a:cs typeface="Courier New"/>
                <a:sym typeface="Courier New"/>
              </a:rPr>
              <a:t>JokeIntentHandler.handle()</a:t>
            </a:r>
            <a:r>
              <a:rPr lang="en" sz="1350">
                <a:solidFill>
                  <a:srgbClr val="222222"/>
                </a:solidFill>
                <a:highlight>
                  <a:srgbClr val="FFFFFF"/>
                </a:highlight>
                <a:latin typeface="Roboto"/>
                <a:ea typeface="Roboto"/>
                <a:cs typeface="Roboto"/>
                <a:sym typeface="Roboto"/>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f44cc89a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f44cc89a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latin typeface="Roboto"/>
                <a:ea typeface="Roboto"/>
                <a:cs typeface="Roboto"/>
                <a:sym typeface="Roboto"/>
              </a:rPr>
              <a:t>returns an appropriate response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f44cc89a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f44cc89a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the speech output from Welcome, you can say Hello or Help. Which would you like to try?" to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f44cc89a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f44cc89a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A string that represents the value the user spoke for the slot. This is the actual value the user spoke not necessarily the canonical value or one of the synonyms defined for the entity.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f44cc89a8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f44cc89a8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f44cc89a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f44cc89a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f44cc89a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f44cc89a8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f44cc89a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f44cc89a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f44cc89a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f44cc89a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8f44cc89a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f44cc89a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f44cc89a8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f44cc89a8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f44cc89a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f44cc89a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f44cc89a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f44cc89a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f44cc89a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f44cc89a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f44cc89a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f44cc89a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f44cc89a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f44cc89a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8f44cc89a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8f44cc89a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f44cc89a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f44cc89a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8f44cc89a8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f44cc89a8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f44cc89a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f44cc89a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f44cc89a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f44cc89a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8f44cc89a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f44cc89a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8f44cc89a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8f44cc89a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8f44cc89a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8f44cc89a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f44cc89a8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f44cc89a8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f44cc89a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f44cc89a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f44cc89a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f44cc89a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f44cc89a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f44cc89a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f44cc89a8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f44cc89a8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f44cc89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f44cc89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f44cc89a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f44cc89a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latin typeface="Roboto"/>
                <a:ea typeface="Roboto"/>
                <a:cs typeface="Roboto"/>
                <a:sym typeface="Roboto"/>
              </a:rPr>
              <a:t>Intent: </a:t>
            </a:r>
            <a:r>
              <a:rPr lang="en" sz="1200">
                <a:solidFill>
                  <a:srgbClr val="111111"/>
                </a:solidFill>
                <a:highlight>
                  <a:srgbClr val="FFFFFF"/>
                </a:highlight>
                <a:latin typeface="Roboto"/>
                <a:ea typeface="Roboto"/>
                <a:cs typeface="Roboto"/>
                <a:sym typeface="Roboto"/>
              </a:rPr>
              <a:t>An </a:t>
            </a:r>
            <a:r>
              <a:rPr i="1" lang="en" sz="1200">
                <a:solidFill>
                  <a:srgbClr val="111111"/>
                </a:solidFill>
                <a:highlight>
                  <a:srgbClr val="FFFFFF"/>
                </a:highlight>
                <a:latin typeface="Roboto"/>
                <a:ea typeface="Roboto"/>
                <a:cs typeface="Roboto"/>
                <a:sym typeface="Roboto"/>
              </a:rPr>
              <a:t>intent</a:t>
            </a:r>
            <a:r>
              <a:rPr lang="en" sz="1200">
                <a:solidFill>
                  <a:srgbClr val="111111"/>
                </a:solidFill>
                <a:highlight>
                  <a:srgbClr val="FFFFFF"/>
                </a:highlight>
                <a:latin typeface="Roboto"/>
                <a:ea typeface="Roboto"/>
                <a:cs typeface="Roboto"/>
                <a:sym typeface="Roboto"/>
              </a:rPr>
              <a:t> represents an action that fulfills a user's spoken request.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4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2434263"/>
            <a:ext cx="8520600" cy="792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86FF"/>
              </a:buClr>
              <a:buSzPts val="6500"/>
              <a:buFont typeface="Poppins SemiBold"/>
              <a:buNone/>
              <a:defRPr sz="6500">
                <a:solidFill>
                  <a:srgbClr val="0086FF"/>
                </a:solidFill>
                <a:latin typeface="Poppins SemiBold"/>
                <a:ea typeface="Poppins SemiBold"/>
                <a:cs typeface="Poppins SemiBold"/>
                <a:sym typeface="Poppins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646700" y="1916638"/>
            <a:ext cx="6185700" cy="34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Poppins"/>
              <a:buNone/>
              <a:defRPr b="1" sz="1600">
                <a:latin typeface="Poppins"/>
                <a:ea typeface="Poppins"/>
                <a:cs typeface="Poppins"/>
                <a:sym typeface="Poppins"/>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pic>
        <p:nvPicPr>
          <p:cNvPr id="12" name="Google Shape;12;p2"/>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LD text+img">
  <p:cSld name="TITLE_AND_TWO_COLUMNS_1">
    <p:spTree>
      <p:nvGrpSpPr>
        <p:cNvPr id="72" name="Shape 72"/>
        <p:cNvGrpSpPr/>
        <p:nvPr/>
      </p:nvGrpSpPr>
      <p:grpSpPr>
        <a:xfrm>
          <a:off x="0" y="0"/>
          <a:ext cx="0" cy="0"/>
          <a:chOff x="0" y="0"/>
          <a:chExt cx="0" cy="0"/>
        </a:xfrm>
      </p:grpSpPr>
      <p:sp>
        <p:nvSpPr>
          <p:cNvPr id="73" name="Google Shape;73;p11"/>
          <p:cNvSpPr txBox="1"/>
          <p:nvPr>
            <p:ph type="title"/>
          </p:nvPr>
        </p:nvSpPr>
        <p:spPr>
          <a:xfrm>
            <a:off x="458725" y="1037200"/>
            <a:ext cx="3998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86FF"/>
              </a:buClr>
              <a:buSzPts val="3000"/>
              <a:buNone/>
              <a:defRPr>
                <a:solidFill>
                  <a:srgbClr val="0086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1"/>
          <p:cNvSpPr txBox="1"/>
          <p:nvPr>
            <p:ph idx="1" type="body"/>
          </p:nvPr>
        </p:nvSpPr>
        <p:spPr>
          <a:xfrm>
            <a:off x="458725" y="1652750"/>
            <a:ext cx="3998700" cy="9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pic>
        <p:nvPicPr>
          <p:cNvPr id="75" name="Google Shape;75;p11"/>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76" name="Google Shape;76;p11"/>
          <p:cNvPicPr preferRelativeResize="0"/>
          <p:nvPr/>
        </p:nvPicPr>
        <p:blipFill rotWithShape="1">
          <a:blip r:embed="rId3">
            <a:alphaModFix/>
          </a:blip>
          <a:srcRect b="0" l="0" r="0" t="2056"/>
          <a:stretch/>
        </p:blipFill>
        <p:spPr>
          <a:xfrm rot="10200242">
            <a:off x="-509302" y="4597863"/>
            <a:ext cx="3515580" cy="3501347"/>
          </a:xfrm>
          <a:prstGeom prst="rect">
            <a:avLst/>
          </a:prstGeom>
          <a:noFill/>
          <a:ln>
            <a:noFill/>
          </a:ln>
        </p:spPr>
      </p:pic>
      <p:pic>
        <p:nvPicPr>
          <p:cNvPr id="77" name="Google Shape;77;p11"/>
          <p:cNvPicPr preferRelativeResize="0"/>
          <p:nvPr/>
        </p:nvPicPr>
        <p:blipFill rotWithShape="1">
          <a:blip r:embed="rId3">
            <a:alphaModFix/>
          </a:blip>
          <a:srcRect b="0" l="0" r="0" t="2056"/>
          <a:stretch/>
        </p:blipFill>
        <p:spPr>
          <a:xfrm rot="-674074">
            <a:off x="6764443" y="-2221723"/>
            <a:ext cx="2857591" cy="2846054"/>
          </a:xfrm>
          <a:prstGeom prst="rect">
            <a:avLst/>
          </a:prstGeom>
          <a:noFill/>
          <a:ln>
            <a:noFill/>
          </a:ln>
        </p:spPr>
      </p:pic>
      <p:sp>
        <p:nvSpPr>
          <p:cNvPr id="78" name="Google Shape;78;p11"/>
          <p:cNvSpPr txBox="1"/>
          <p:nvPr>
            <p:ph idx="2" type="title"/>
          </p:nvPr>
        </p:nvSpPr>
        <p:spPr>
          <a:xfrm>
            <a:off x="458725" y="766850"/>
            <a:ext cx="3998700" cy="333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86FF"/>
              </a:buClr>
              <a:buSzPts val="1500"/>
              <a:buNone/>
              <a:defRPr b="0" sz="1500">
                <a:solidFill>
                  <a:srgbClr val="0086FF"/>
                </a:solidFill>
              </a:defRPr>
            </a:lvl1pPr>
            <a:lvl2pPr lvl="1" rtl="0">
              <a:spcBef>
                <a:spcPts val="0"/>
              </a:spcBef>
              <a:spcAft>
                <a:spcPts val="0"/>
              </a:spcAft>
              <a:buSzPts val="1500"/>
              <a:buFont typeface="Poppins"/>
              <a:buNone/>
              <a:defRPr sz="1500">
                <a:latin typeface="Poppins"/>
                <a:ea typeface="Poppins"/>
                <a:cs typeface="Poppins"/>
                <a:sym typeface="Poppins"/>
              </a:defRPr>
            </a:lvl2pPr>
            <a:lvl3pPr lvl="2" rtl="0">
              <a:spcBef>
                <a:spcPts val="0"/>
              </a:spcBef>
              <a:spcAft>
                <a:spcPts val="0"/>
              </a:spcAft>
              <a:buSzPts val="1500"/>
              <a:buFont typeface="Poppins"/>
              <a:buNone/>
              <a:defRPr sz="1500">
                <a:latin typeface="Poppins"/>
                <a:ea typeface="Poppins"/>
                <a:cs typeface="Poppins"/>
                <a:sym typeface="Poppins"/>
              </a:defRPr>
            </a:lvl3pPr>
            <a:lvl4pPr lvl="3" rtl="0">
              <a:spcBef>
                <a:spcPts val="0"/>
              </a:spcBef>
              <a:spcAft>
                <a:spcPts val="0"/>
              </a:spcAft>
              <a:buSzPts val="1500"/>
              <a:buFont typeface="Poppins"/>
              <a:buNone/>
              <a:defRPr sz="1500">
                <a:latin typeface="Poppins"/>
                <a:ea typeface="Poppins"/>
                <a:cs typeface="Poppins"/>
                <a:sym typeface="Poppins"/>
              </a:defRPr>
            </a:lvl4pPr>
            <a:lvl5pPr lvl="4" rtl="0">
              <a:spcBef>
                <a:spcPts val="0"/>
              </a:spcBef>
              <a:spcAft>
                <a:spcPts val="0"/>
              </a:spcAft>
              <a:buSzPts val="1500"/>
              <a:buFont typeface="Poppins"/>
              <a:buNone/>
              <a:defRPr sz="1500">
                <a:latin typeface="Poppins"/>
                <a:ea typeface="Poppins"/>
                <a:cs typeface="Poppins"/>
                <a:sym typeface="Poppins"/>
              </a:defRPr>
            </a:lvl5pPr>
            <a:lvl6pPr lvl="5" rtl="0">
              <a:spcBef>
                <a:spcPts val="0"/>
              </a:spcBef>
              <a:spcAft>
                <a:spcPts val="0"/>
              </a:spcAft>
              <a:buSzPts val="1500"/>
              <a:buFont typeface="Poppins"/>
              <a:buNone/>
              <a:defRPr sz="1500">
                <a:latin typeface="Poppins"/>
                <a:ea typeface="Poppins"/>
                <a:cs typeface="Poppins"/>
                <a:sym typeface="Poppins"/>
              </a:defRPr>
            </a:lvl6pPr>
            <a:lvl7pPr lvl="6" rtl="0">
              <a:spcBef>
                <a:spcPts val="0"/>
              </a:spcBef>
              <a:spcAft>
                <a:spcPts val="0"/>
              </a:spcAft>
              <a:buSzPts val="1500"/>
              <a:buFont typeface="Poppins"/>
              <a:buNone/>
              <a:defRPr sz="1500">
                <a:latin typeface="Poppins"/>
                <a:ea typeface="Poppins"/>
                <a:cs typeface="Poppins"/>
                <a:sym typeface="Poppins"/>
              </a:defRPr>
            </a:lvl7pPr>
            <a:lvl8pPr lvl="7" rtl="0">
              <a:spcBef>
                <a:spcPts val="0"/>
              </a:spcBef>
              <a:spcAft>
                <a:spcPts val="0"/>
              </a:spcAft>
              <a:buSzPts val="1500"/>
              <a:buFont typeface="Poppins"/>
              <a:buNone/>
              <a:defRPr sz="1500">
                <a:latin typeface="Poppins"/>
                <a:ea typeface="Poppins"/>
                <a:cs typeface="Poppins"/>
                <a:sym typeface="Poppins"/>
              </a:defRPr>
            </a:lvl8pPr>
            <a:lvl9pPr lvl="8" rtl="0">
              <a:spcBef>
                <a:spcPts val="0"/>
              </a:spcBef>
              <a:spcAft>
                <a:spcPts val="0"/>
              </a:spcAft>
              <a:buSzPts val="1500"/>
              <a:buFont typeface="Poppins"/>
              <a:buNone/>
              <a:defRPr sz="1500">
                <a:latin typeface="Poppins"/>
                <a:ea typeface="Poppins"/>
                <a:cs typeface="Poppins"/>
                <a:sym typeface="Poppins"/>
              </a:defRPr>
            </a:lvl9pPr>
          </a:lstStyle>
          <a:p/>
        </p:txBody>
      </p:sp>
      <p:sp>
        <p:nvSpPr>
          <p:cNvPr id="79" name="Google Shape;79;p11"/>
          <p:cNvSpPr txBox="1"/>
          <p:nvPr>
            <p:ph idx="3" type="body"/>
          </p:nvPr>
        </p:nvSpPr>
        <p:spPr>
          <a:xfrm>
            <a:off x="458725" y="2721825"/>
            <a:ext cx="3998700" cy="1654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Work Sans Regular"/>
              <a:buChar char="●"/>
              <a:defRPr sz="1400">
                <a:latin typeface="Work Sans Regular"/>
                <a:ea typeface="Work Sans Regular"/>
                <a:cs typeface="Work Sans Regular"/>
                <a:sym typeface="Work Sans Regular"/>
              </a:defRPr>
            </a:lvl1pPr>
            <a:lvl2pPr indent="-317500" lvl="1" marL="914400" rtl="0">
              <a:spcBef>
                <a:spcPts val="1000"/>
              </a:spcBef>
              <a:spcAft>
                <a:spcPts val="0"/>
              </a:spcAft>
              <a:buSzPts val="1400"/>
              <a:buFont typeface="Work Sans Regular"/>
              <a:buChar char="○"/>
              <a:defRPr sz="1400">
                <a:latin typeface="Work Sans Regular"/>
                <a:ea typeface="Work Sans Regular"/>
                <a:cs typeface="Work Sans Regular"/>
                <a:sym typeface="Work Sans Regular"/>
              </a:defRPr>
            </a:lvl2pPr>
            <a:lvl3pPr indent="-317500" lvl="2" marL="1371600" rtl="0">
              <a:spcBef>
                <a:spcPts val="1000"/>
              </a:spcBef>
              <a:spcAft>
                <a:spcPts val="0"/>
              </a:spcAft>
              <a:buSzPts val="1400"/>
              <a:buFont typeface="Work Sans Regular"/>
              <a:buChar char="■"/>
              <a:defRPr>
                <a:latin typeface="Work Sans Regular"/>
                <a:ea typeface="Work Sans Regular"/>
                <a:cs typeface="Work Sans Regular"/>
                <a:sym typeface="Work Sans Regular"/>
              </a:defRPr>
            </a:lvl3pPr>
            <a:lvl4pPr indent="-317500" lvl="3" marL="1828800" rtl="0">
              <a:spcBef>
                <a:spcPts val="1000"/>
              </a:spcBef>
              <a:spcAft>
                <a:spcPts val="0"/>
              </a:spcAft>
              <a:buSzPts val="1400"/>
              <a:buFont typeface="Work Sans Regular"/>
              <a:buChar char="●"/>
              <a:defRPr sz="1400">
                <a:latin typeface="Work Sans Regular"/>
                <a:ea typeface="Work Sans Regular"/>
                <a:cs typeface="Work Sans Regular"/>
                <a:sym typeface="Work Sans Regular"/>
              </a:defRPr>
            </a:lvl4pPr>
            <a:lvl5pPr indent="-317500" lvl="4" marL="2286000" rtl="0">
              <a:spcBef>
                <a:spcPts val="1000"/>
              </a:spcBef>
              <a:spcAft>
                <a:spcPts val="0"/>
              </a:spcAft>
              <a:buSzPts val="1400"/>
              <a:buFont typeface="Work Sans Regular"/>
              <a:buChar char="○"/>
              <a:defRPr sz="1400">
                <a:latin typeface="Work Sans Regular"/>
                <a:ea typeface="Work Sans Regular"/>
                <a:cs typeface="Work Sans Regular"/>
                <a:sym typeface="Work Sans Regular"/>
              </a:defRPr>
            </a:lvl5pPr>
            <a:lvl6pPr indent="-317500" lvl="5" marL="2743200" rtl="0">
              <a:spcBef>
                <a:spcPts val="1000"/>
              </a:spcBef>
              <a:spcAft>
                <a:spcPts val="0"/>
              </a:spcAft>
              <a:buSzPts val="1400"/>
              <a:buFont typeface="Work Sans Regular"/>
              <a:buChar char="■"/>
              <a:defRPr sz="1400">
                <a:latin typeface="Work Sans Regular"/>
                <a:ea typeface="Work Sans Regular"/>
                <a:cs typeface="Work Sans Regular"/>
                <a:sym typeface="Work Sans Regular"/>
              </a:defRPr>
            </a:lvl6pPr>
            <a:lvl7pPr indent="-317500" lvl="6" marL="3200400" rtl="0">
              <a:spcBef>
                <a:spcPts val="1000"/>
              </a:spcBef>
              <a:spcAft>
                <a:spcPts val="0"/>
              </a:spcAft>
              <a:buSzPts val="1400"/>
              <a:buFont typeface="Work Sans Regular"/>
              <a:buChar char="●"/>
              <a:defRPr sz="1400">
                <a:latin typeface="Work Sans Regular"/>
                <a:ea typeface="Work Sans Regular"/>
                <a:cs typeface="Work Sans Regular"/>
                <a:sym typeface="Work Sans Regular"/>
              </a:defRPr>
            </a:lvl7pPr>
            <a:lvl8pPr indent="-317500" lvl="7" marL="3657600" rtl="0">
              <a:spcBef>
                <a:spcPts val="1000"/>
              </a:spcBef>
              <a:spcAft>
                <a:spcPts val="0"/>
              </a:spcAft>
              <a:buSzPts val="1400"/>
              <a:buFont typeface="Work Sans Regular"/>
              <a:buChar char="○"/>
              <a:defRPr sz="1400">
                <a:latin typeface="Work Sans Regular"/>
                <a:ea typeface="Work Sans Regular"/>
                <a:cs typeface="Work Sans Regular"/>
                <a:sym typeface="Work Sans Regular"/>
              </a:defRPr>
            </a:lvl8pPr>
            <a:lvl9pPr indent="-317500" lvl="8" marL="4114800" rtl="0">
              <a:spcBef>
                <a:spcPts val="1000"/>
              </a:spcBef>
              <a:spcAft>
                <a:spcPts val="1000"/>
              </a:spcAft>
              <a:buSzPts val="1400"/>
              <a:buFont typeface="Work Sans Regular"/>
              <a:buChar char="■"/>
              <a:defRPr sz="1400">
                <a:latin typeface="Work Sans Regular"/>
                <a:ea typeface="Work Sans Regular"/>
                <a:cs typeface="Work Sans Regular"/>
                <a:sym typeface="Work Sans Regul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k+code">
  <p:cSld name="TITLE_AND_TWO_COLUMNS_1_1">
    <p:spTree>
      <p:nvGrpSpPr>
        <p:cNvPr id="80" name="Shape 80"/>
        <p:cNvGrpSpPr/>
        <p:nvPr/>
      </p:nvGrpSpPr>
      <p:grpSpPr>
        <a:xfrm>
          <a:off x="0" y="0"/>
          <a:ext cx="0" cy="0"/>
          <a:chOff x="0" y="0"/>
          <a:chExt cx="0" cy="0"/>
        </a:xfrm>
      </p:grpSpPr>
      <p:sp>
        <p:nvSpPr>
          <p:cNvPr id="81" name="Google Shape;81;p12"/>
          <p:cNvSpPr txBox="1"/>
          <p:nvPr>
            <p:ph type="title"/>
          </p:nvPr>
        </p:nvSpPr>
        <p:spPr>
          <a:xfrm>
            <a:off x="1158450" y="580675"/>
            <a:ext cx="6827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86FF"/>
              </a:buClr>
              <a:buSzPts val="3000"/>
              <a:buNone/>
              <a:defRPr>
                <a:solidFill>
                  <a:srgbClr val="0086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2" name="Google Shape;82;p12"/>
          <p:cNvSpPr txBox="1"/>
          <p:nvPr>
            <p:ph idx="1" type="body"/>
          </p:nvPr>
        </p:nvSpPr>
        <p:spPr>
          <a:xfrm>
            <a:off x="458725" y="1652750"/>
            <a:ext cx="3675000" cy="2581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pic>
        <p:nvPicPr>
          <p:cNvPr id="83" name="Google Shape;83;p12"/>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84" name="Google Shape;84;p12"/>
          <p:cNvPicPr preferRelativeResize="0"/>
          <p:nvPr/>
        </p:nvPicPr>
        <p:blipFill rotWithShape="1">
          <a:blip r:embed="rId3">
            <a:alphaModFix/>
          </a:blip>
          <a:srcRect b="0" l="0" r="0" t="2056"/>
          <a:stretch/>
        </p:blipFill>
        <p:spPr>
          <a:xfrm rot="10200242">
            <a:off x="-509302" y="4597863"/>
            <a:ext cx="3515580" cy="3501347"/>
          </a:xfrm>
          <a:prstGeom prst="rect">
            <a:avLst/>
          </a:prstGeom>
          <a:noFill/>
          <a:ln>
            <a:noFill/>
          </a:ln>
        </p:spPr>
      </p:pic>
      <p:pic>
        <p:nvPicPr>
          <p:cNvPr id="85" name="Google Shape;85;p12"/>
          <p:cNvPicPr preferRelativeResize="0"/>
          <p:nvPr/>
        </p:nvPicPr>
        <p:blipFill rotWithShape="1">
          <a:blip r:embed="rId3">
            <a:alphaModFix/>
          </a:blip>
          <a:srcRect b="0" l="0" r="0" t="2056"/>
          <a:stretch/>
        </p:blipFill>
        <p:spPr>
          <a:xfrm rot="-674074">
            <a:off x="6764443" y="-2221723"/>
            <a:ext cx="2857591" cy="2846054"/>
          </a:xfrm>
          <a:prstGeom prst="rect">
            <a:avLst/>
          </a:prstGeom>
          <a:noFill/>
          <a:ln>
            <a:noFill/>
          </a:ln>
        </p:spPr>
      </p:pic>
      <p:sp>
        <p:nvSpPr>
          <p:cNvPr id="86" name="Google Shape;86;p12"/>
          <p:cNvSpPr txBox="1"/>
          <p:nvPr>
            <p:ph idx="2" type="body"/>
          </p:nvPr>
        </p:nvSpPr>
        <p:spPr>
          <a:xfrm>
            <a:off x="4658500" y="2116100"/>
            <a:ext cx="3998700" cy="1654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Mono"/>
              <a:buChar char="●"/>
              <a:defRPr sz="1400">
                <a:latin typeface="Roboto Mono"/>
                <a:ea typeface="Roboto Mono"/>
                <a:cs typeface="Roboto Mono"/>
                <a:sym typeface="Roboto Mono"/>
              </a:defRPr>
            </a:lvl1pPr>
            <a:lvl2pPr indent="-317500" lvl="1" marL="914400" rtl="0">
              <a:spcBef>
                <a:spcPts val="1000"/>
              </a:spcBef>
              <a:spcAft>
                <a:spcPts val="0"/>
              </a:spcAft>
              <a:buSzPts val="1400"/>
              <a:buFont typeface="Roboto Mono"/>
              <a:buChar char="○"/>
              <a:defRPr sz="1400">
                <a:latin typeface="Roboto Mono"/>
                <a:ea typeface="Roboto Mono"/>
                <a:cs typeface="Roboto Mono"/>
                <a:sym typeface="Roboto Mono"/>
              </a:defRPr>
            </a:lvl2pPr>
            <a:lvl3pPr indent="-317500" lvl="2" marL="1371600" rtl="0">
              <a:spcBef>
                <a:spcPts val="1000"/>
              </a:spcBef>
              <a:spcAft>
                <a:spcPts val="0"/>
              </a:spcAft>
              <a:buSzPts val="1400"/>
              <a:buFont typeface="Roboto Mono"/>
              <a:buChar char="■"/>
              <a:defRPr>
                <a:latin typeface="Roboto Mono"/>
                <a:ea typeface="Roboto Mono"/>
                <a:cs typeface="Roboto Mono"/>
                <a:sym typeface="Roboto Mono"/>
              </a:defRPr>
            </a:lvl3pPr>
            <a:lvl4pPr indent="-317500" lvl="3" marL="1828800" rtl="0">
              <a:spcBef>
                <a:spcPts val="1000"/>
              </a:spcBef>
              <a:spcAft>
                <a:spcPts val="0"/>
              </a:spcAft>
              <a:buSzPts val="1400"/>
              <a:buFont typeface="Roboto Mono"/>
              <a:buChar char="●"/>
              <a:defRPr sz="1400">
                <a:latin typeface="Roboto Mono"/>
                <a:ea typeface="Roboto Mono"/>
                <a:cs typeface="Roboto Mono"/>
                <a:sym typeface="Roboto Mono"/>
              </a:defRPr>
            </a:lvl4pPr>
            <a:lvl5pPr indent="-317500" lvl="4" marL="2286000" rtl="0">
              <a:spcBef>
                <a:spcPts val="1000"/>
              </a:spcBef>
              <a:spcAft>
                <a:spcPts val="0"/>
              </a:spcAft>
              <a:buSzPts val="1400"/>
              <a:buFont typeface="Roboto Mono"/>
              <a:buChar char="○"/>
              <a:defRPr sz="1400">
                <a:latin typeface="Roboto Mono"/>
                <a:ea typeface="Roboto Mono"/>
                <a:cs typeface="Roboto Mono"/>
                <a:sym typeface="Roboto Mono"/>
              </a:defRPr>
            </a:lvl5pPr>
            <a:lvl6pPr indent="-317500" lvl="5" marL="2743200" rtl="0">
              <a:spcBef>
                <a:spcPts val="1000"/>
              </a:spcBef>
              <a:spcAft>
                <a:spcPts val="0"/>
              </a:spcAft>
              <a:buSzPts val="1400"/>
              <a:buFont typeface="Roboto Mono"/>
              <a:buChar char="■"/>
              <a:defRPr sz="1400">
                <a:latin typeface="Roboto Mono"/>
                <a:ea typeface="Roboto Mono"/>
                <a:cs typeface="Roboto Mono"/>
                <a:sym typeface="Roboto Mono"/>
              </a:defRPr>
            </a:lvl6pPr>
            <a:lvl7pPr indent="-317500" lvl="6" marL="3200400" rtl="0">
              <a:spcBef>
                <a:spcPts val="1000"/>
              </a:spcBef>
              <a:spcAft>
                <a:spcPts val="0"/>
              </a:spcAft>
              <a:buSzPts val="1400"/>
              <a:buFont typeface="Roboto Mono"/>
              <a:buChar char="●"/>
              <a:defRPr sz="1400">
                <a:latin typeface="Roboto Mono"/>
                <a:ea typeface="Roboto Mono"/>
                <a:cs typeface="Roboto Mono"/>
                <a:sym typeface="Roboto Mono"/>
              </a:defRPr>
            </a:lvl7pPr>
            <a:lvl8pPr indent="-317500" lvl="7" marL="3657600" rtl="0">
              <a:spcBef>
                <a:spcPts val="1000"/>
              </a:spcBef>
              <a:spcAft>
                <a:spcPts val="0"/>
              </a:spcAft>
              <a:buSzPts val="1400"/>
              <a:buFont typeface="Roboto Mono"/>
              <a:buChar char="○"/>
              <a:defRPr sz="1400">
                <a:latin typeface="Roboto Mono"/>
                <a:ea typeface="Roboto Mono"/>
                <a:cs typeface="Roboto Mono"/>
                <a:sym typeface="Roboto Mono"/>
              </a:defRPr>
            </a:lvl8pPr>
            <a:lvl9pPr indent="-317500" lvl="8" marL="4114800" rtl="0">
              <a:spcBef>
                <a:spcPts val="1000"/>
              </a:spcBef>
              <a:spcAft>
                <a:spcPts val="1000"/>
              </a:spcAft>
              <a:buSzPts val="1400"/>
              <a:buFont typeface="Roboto Mono"/>
              <a:buChar char="■"/>
              <a:defRPr sz="1400">
                <a:latin typeface="Roboto Mono"/>
                <a:ea typeface="Roboto Mono"/>
                <a:cs typeface="Roboto Mono"/>
                <a:sym typeface="Roboto Mono"/>
              </a:defRPr>
            </a:lvl9pPr>
          </a:lstStyle>
          <a:p/>
        </p:txBody>
      </p:sp>
      <p:sp>
        <p:nvSpPr>
          <p:cNvPr id="87" name="Google Shape;87;p12"/>
          <p:cNvSpPr txBox="1"/>
          <p:nvPr>
            <p:ph idx="3" type="title"/>
          </p:nvPr>
        </p:nvSpPr>
        <p:spPr>
          <a:xfrm>
            <a:off x="1158450" y="1153375"/>
            <a:ext cx="6827100" cy="430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600"/>
              <a:buNone/>
              <a:defRPr sz="1600">
                <a:solidFill>
                  <a:srgbClr val="000000"/>
                </a:solidFill>
              </a:defRPr>
            </a:lvl1pPr>
            <a:lvl2pPr lvl="1" rtl="0" algn="ctr">
              <a:spcBef>
                <a:spcPts val="0"/>
              </a:spcBef>
              <a:spcAft>
                <a:spcPts val="0"/>
              </a:spcAft>
              <a:buClr>
                <a:srgbClr val="000000"/>
              </a:buClr>
              <a:buSzPts val="1600"/>
              <a:buFont typeface="Poppins"/>
              <a:buNone/>
              <a:defRPr b="1" sz="1600">
                <a:solidFill>
                  <a:srgbClr val="000000"/>
                </a:solidFill>
                <a:latin typeface="Poppins"/>
                <a:ea typeface="Poppins"/>
                <a:cs typeface="Poppins"/>
                <a:sym typeface="Poppins"/>
              </a:defRPr>
            </a:lvl2pPr>
            <a:lvl3pPr lvl="2" rtl="0" algn="ctr">
              <a:spcBef>
                <a:spcPts val="0"/>
              </a:spcBef>
              <a:spcAft>
                <a:spcPts val="0"/>
              </a:spcAft>
              <a:buClr>
                <a:srgbClr val="000000"/>
              </a:buClr>
              <a:buSzPts val="1600"/>
              <a:buFont typeface="Poppins"/>
              <a:buNone/>
              <a:defRPr b="1" sz="1600">
                <a:solidFill>
                  <a:srgbClr val="000000"/>
                </a:solidFill>
                <a:latin typeface="Poppins"/>
                <a:ea typeface="Poppins"/>
                <a:cs typeface="Poppins"/>
                <a:sym typeface="Poppins"/>
              </a:defRPr>
            </a:lvl3pPr>
            <a:lvl4pPr lvl="3" rtl="0" algn="ctr">
              <a:spcBef>
                <a:spcPts val="0"/>
              </a:spcBef>
              <a:spcAft>
                <a:spcPts val="0"/>
              </a:spcAft>
              <a:buClr>
                <a:srgbClr val="000000"/>
              </a:buClr>
              <a:buSzPts val="1600"/>
              <a:buFont typeface="Poppins"/>
              <a:buNone/>
              <a:defRPr b="1" sz="1600">
                <a:solidFill>
                  <a:srgbClr val="000000"/>
                </a:solidFill>
                <a:latin typeface="Poppins"/>
                <a:ea typeface="Poppins"/>
                <a:cs typeface="Poppins"/>
                <a:sym typeface="Poppins"/>
              </a:defRPr>
            </a:lvl4pPr>
            <a:lvl5pPr lvl="4" rtl="0" algn="ctr">
              <a:spcBef>
                <a:spcPts val="0"/>
              </a:spcBef>
              <a:spcAft>
                <a:spcPts val="0"/>
              </a:spcAft>
              <a:buClr>
                <a:srgbClr val="000000"/>
              </a:buClr>
              <a:buSzPts val="1600"/>
              <a:buFont typeface="Poppins"/>
              <a:buNone/>
              <a:defRPr b="1" sz="1600">
                <a:solidFill>
                  <a:srgbClr val="000000"/>
                </a:solidFill>
                <a:latin typeface="Poppins"/>
                <a:ea typeface="Poppins"/>
                <a:cs typeface="Poppins"/>
                <a:sym typeface="Poppins"/>
              </a:defRPr>
            </a:lvl5pPr>
            <a:lvl6pPr lvl="5" rtl="0" algn="ctr">
              <a:spcBef>
                <a:spcPts val="0"/>
              </a:spcBef>
              <a:spcAft>
                <a:spcPts val="0"/>
              </a:spcAft>
              <a:buClr>
                <a:srgbClr val="000000"/>
              </a:buClr>
              <a:buSzPts val="1600"/>
              <a:buFont typeface="Poppins"/>
              <a:buNone/>
              <a:defRPr b="1" sz="1600">
                <a:solidFill>
                  <a:srgbClr val="000000"/>
                </a:solidFill>
                <a:latin typeface="Poppins"/>
                <a:ea typeface="Poppins"/>
                <a:cs typeface="Poppins"/>
                <a:sym typeface="Poppins"/>
              </a:defRPr>
            </a:lvl6pPr>
            <a:lvl7pPr lvl="6" rtl="0" algn="ctr">
              <a:spcBef>
                <a:spcPts val="0"/>
              </a:spcBef>
              <a:spcAft>
                <a:spcPts val="0"/>
              </a:spcAft>
              <a:buClr>
                <a:srgbClr val="000000"/>
              </a:buClr>
              <a:buSzPts val="1600"/>
              <a:buFont typeface="Poppins"/>
              <a:buNone/>
              <a:defRPr b="1" sz="1600">
                <a:solidFill>
                  <a:srgbClr val="000000"/>
                </a:solidFill>
                <a:latin typeface="Poppins"/>
                <a:ea typeface="Poppins"/>
                <a:cs typeface="Poppins"/>
                <a:sym typeface="Poppins"/>
              </a:defRPr>
            </a:lvl7pPr>
            <a:lvl8pPr lvl="7" rtl="0" algn="ctr">
              <a:spcBef>
                <a:spcPts val="0"/>
              </a:spcBef>
              <a:spcAft>
                <a:spcPts val="0"/>
              </a:spcAft>
              <a:buClr>
                <a:srgbClr val="000000"/>
              </a:buClr>
              <a:buSzPts val="1600"/>
              <a:buFont typeface="Poppins"/>
              <a:buNone/>
              <a:defRPr b="1" sz="1600">
                <a:solidFill>
                  <a:srgbClr val="000000"/>
                </a:solidFill>
                <a:latin typeface="Poppins"/>
                <a:ea typeface="Poppins"/>
                <a:cs typeface="Poppins"/>
                <a:sym typeface="Poppins"/>
              </a:defRPr>
            </a:lvl8pPr>
            <a:lvl9pPr lvl="8" rtl="0" algn="ctr">
              <a:spcBef>
                <a:spcPts val="0"/>
              </a:spcBef>
              <a:spcAft>
                <a:spcPts val="0"/>
              </a:spcAft>
              <a:buClr>
                <a:srgbClr val="000000"/>
              </a:buClr>
              <a:buSzPts val="1600"/>
              <a:buFont typeface="Poppins"/>
              <a:buNone/>
              <a:defRPr b="1" sz="1600">
                <a:solidFill>
                  <a:srgbClr val="000000"/>
                </a:solidFill>
                <a:latin typeface="Poppins"/>
                <a:ea typeface="Poppins"/>
                <a:cs typeface="Poppins"/>
                <a:sym typeface="Poppi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Img Large" type="titleOnly">
  <p:cSld name="TITLE_ONLY">
    <p:spTree>
      <p:nvGrpSpPr>
        <p:cNvPr id="88" name="Shape 88"/>
        <p:cNvGrpSpPr/>
        <p:nvPr/>
      </p:nvGrpSpPr>
      <p:grpSpPr>
        <a:xfrm>
          <a:off x="0" y="0"/>
          <a:ext cx="0" cy="0"/>
          <a:chOff x="0" y="0"/>
          <a:chExt cx="0" cy="0"/>
        </a:xfrm>
      </p:grpSpPr>
      <p:sp>
        <p:nvSpPr>
          <p:cNvPr id="89" name="Google Shape;89;p13"/>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0086FF"/>
              </a:buClr>
              <a:buSzPts val="3000"/>
              <a:buNone/>
              <a:defRPr>
                <a:solidFill>
                  <a:srgbClr val="0086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90" name="Google Shape;90;p13"/>
          <p:cNvPicPr preferRelativeResize="0"/>
          <p:nvPr/>
        </p:nvPicPr>
        <p:blipFill rotWithShape="1">
          <a:blip r:embed="rId2">
            <a:alphaModFix/>
          </a:blip>
          <a:srcRect b="0" l="0" r="0" t="2056"/>
          <a:stretch/>
        </p:blipFill>
        <p:spPr>
          <a:xfrm rot="-7640726">
            <a:off x="-4512449" y="-179473"/>
            <a:ext cx="5524801" cy="5502470"/>
          </a:xfrm>
          <a:prstGeom prst="rect">
            <a:avLst/>
          </a:prstGeom>
          <a:noFill/>
          <a:ln>
            <a:noFill/>
          </a:ln>
        </p:spPr>
      </p:pic>
      <p:pic>
        <p:nvPicPr>
          <p:cNvPr id="91" name="Google Shape;91;p13"/>
          <p:cNvPicPr preferRelativeResize="0"/>
          <p:nvPr/>
        </p:nvPicPr>
        <p:blipFill rotWithShape="1">
          <a:blip r:embed="rId2">
            <a:alphaModFix/>
          </a:blip>
          <a:srcRect b="0" l="0" r="0" t="2056"/>
          <a:stretch/>
        </p:blipFill>
        <p:spPr>
          <a:xfrm rot="3426443">
            <a:off x="8184224" y="-179472"/>
            <a:ext cx="5524802" cy="5502468"/>
          </a:xfrm>
          <a:prstGeom prst="rect">
            <a:avLst/>
          </a:prstGeom>
          <a:noFill/>
          <a:ln>
            <a:noFill/>
          </a:ln>
        </p:spPr>
      </p:pic>
      <p:pic>
        <p:nvPicPr>
          <p:cNvPr id="92" name="Google Shape;92;p13"/>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k">
  <p:cSld name="TITLE_ONLY_2">
    <p:spTree>
      <p:nvGrpSpPr>
        <p:cNvPr id="93" name="Shape 93"/>
        <p:cNvGrpSpPr/>
        <p:nvPr/>
      </p:nvGrpSpPr>
      <p:grpSpPr>
        <a:xfrm>
          <a:off x="0" y="0"/>
          <a:ext cx="0" cy="0"/>
          <a:chOff x="0" y="0"/>
          <a:chExt cx="0" cy="0"/>
        </a:xfrm>
      </p:grpSpPr>
      <p:sp>
        <p:nvSpPr>
          <p:cNvPr id="94" name="Google Shape;94;p14"/>
          <p:cNvSpPr txBox="1"/>
          <p:nvPr>
            <p:ph type="title"/>
          </p:nvPr>
        </p:nvSpPr>
        <p:spPr>
          <a:xfrm>
            <a:off x="311700" y="546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86FF"/>
              </a:buClr>
              <a:buSzPts val="3000"/>
              <a:buNone/>
              <a:defRPr>
                <a:solidFill>
                  <a:srgbClr val="0086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5" name="Google Shape;95;p14"/>
          <p:cNvPicPr preferRelativeResize="0"/>
          <p:nvPr/>
        </p:nvPicPr>
        <p:blipFill rotWithShape="1">
          <a:blip r:embed="rId2">
            <a:alphaModFix/>
          </a:blip>
          <a:srcRect b="0" l="0" r="0" t="2056"/>
          <a:stretch/>
        </p:blipFill>
        <p:spPr>
          <a:xfrm rot="2490304">
            <a:off x="8167248" y="449097"/>
            <a:ext cx="5524804" cy="5502469"/>
          </a:xfrm>
          <a:prstGeom prst="rect">
            <a:avLst/>
          </a:prstGeom>
          <a:noFill/>
          <a:ln>
            <a:noFill/>
          </a:ln>
        </p:spPr>
      </p:pic>
      <p:pic>
        <p:nvPicPr>
          <p:cNvPr id="96" name="Google Shape;96;p14"/>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sp>
        <p:nvSpPr>
          <p:cNvPr id="97" name="Google Shape;97;p14"/>
          <p:cNvSpPr txBox="1"/>
          <p:nvPr>
            <p:ph idx="2" type="title"/>
          </p:nvPr>
        </p:nvSpPr>
        <p:spPr>
          <a:xfrm>
            <a:off x="311700" y="3777150"/>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a:solidFill>
                  <a:srgbClr val="000000"/>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98" name="Google Shape;98;p14"/>
          <p:cNvSpPr txBox="1"/>
          <p:nvPr>
            <p:ph idx="3" type="title"/>
          </p:nvPr>
        </p:nvSpPr>
        <p:spPr>
          <a:xfrm>
            <a:off x="1659275" y="3442475"/>
            <a:ext cx="5647500" cy="461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86FF"/>
              </a:buClr>
              <a:buSzPts val="1800"/>
              <a:buNone/>
              <a:defRPr b="0" sz="1800">
                <a:solidFill>
                  <a:srgbClr val="0086FF"/>
                </a:solidFill>
              </a:defRPr>
            </a:lvl1pPr>
            <a:lvl2pPr lvl="1"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2pPr>
            <a:lvl3pPr lvl="2"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3pPr>
            <a:lvl4pPr lvl="3"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4pPr>
            <a:lvl5pPr lvl="4"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5pPr>
            <a:lvl6pPr lvl="5"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6pPr>
            <a:lvl7pPr lvl="6"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7pPr>
            <a:lvl8pPr lvl="7"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8pPr>
            <a:lvl9pPr lvl="8"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9pPr>
          </a:lstStyle>
          <a:p/>
        </p:txBody>
      </p:sp>
      <p:sp>
        <p:nvSpPr>
          <p:cNvPr id="99" name="Google Shape;99;p14"/>
          <p:cNvSpPr txBox="1"/>
          <p:nvPr>
            <p:ph idx="1" type="body"/>
          </p:nvPr>
        </p:nvSpPr>
        <p:spPr>
          <a:xfrm>
            <a:off x="1748250" y="1189650"/>
            <a:ext cx="5647500" cy="1484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pic>
        <p:nvPicPr>
          <p:cNvPr id="100" name="Google Shape;100;p14"/>
          <p:cNvPicPr preferRelativeResize="0"/>
          <p:nvPr/>
        </p:nvPicPr>
        <p:blipFill rotWithShape="1">
          <a:blip r:embed="rId2">
            <a:alphaModFix/>
          </a:blip>
          <a:srcRect b="0" l="0" r="0" t="2056"/>
          <a:stretch/>
        </p:blipFill>
        <p:spPr>
          <a:xfrm rot="-6741585">
            <a:off x="-4457901" y="522616"/>
            <a:ext cx="5524808" cy="55024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k-middle">
  <p:cSld name="TITLE_ONLY_2_1">
    <p:spTree>
      <p:nvGrpSpPr>
        <p:cNvPr id="101" name="Shape 101"/>
        <p:cNvGrpSpPr/>
        <p:nvPr/>
      </p:nvGrpSpPr>
      <p:grpSpPr>
        <a:xfrm>
          <a:off x="0" y="0"/>
          <a:ext cx="0" cy="0"/>
          <a:chOff x="0" y="0"/>
          <a:chExt cx="0" cy="0"/>
        </a:xfrm>
      </p:grpSpPr>
      <p:sp>
        <p:nvSpPr>
          <p:cNvPr id="102" name="Google Shape;102;p15"/>
          <p:cNvSpPr txBox="1"/>
          <p:nvPr>
            <p:ph type="title"/>
          </p:nvPr>
        </p:nvSpPr>
        <p:spPr>
          <a:xfrm>
            <a:off x="311700" y="546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86FF"/>
              </a:buClr>
              <a:buSzPts val="3000"/>
              <a:buNone/>
              <a:defRPr>
                <a:solidFill>
                  <a:srgbClr val="0086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3" name="Google Shape;103;p15"/>
          <p:cNvPicPr preferRelativeResize="0"/>
          <p:nvPr/>
        </p:nvPicPr>
        <p:blipFill rotWithShape="1">
          <a:blip r:embed="rId2">
            <a:alphaModFix/>
          </a:blip>
          <a:srcRect b="0" l="0" r="0" t="2056"/>
          <a:stretch/>
        </p:blipFill>
        <p:spPr>
          <a:xfrm rot="3114408">
            <a:off x="8249973" y="522610"/>
            <a:ext cx="5524804" cy="5502471"/>
          </a:xfrm>
          <a:prstGeom prst="rect">
            <a:avLst/>
          </a:prstGeom>
          <a:noFill/>
          <a:ln>
            <a:noFill/>
          </a:ln>
        </p:spPr>
      </p:pic>
      <p:pic>
        <p:nvPicPr>
          <p:cNvPr id="104" name="Google Shape;104;p15"/>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sp>
        <p:nvSpPr>
          <p:cNvPr id="105" name="Google Shape;105;p15"/>
          <p:cNvSpPr txBox="1"/>
          <p:nvPr>
            <p:ph idx="2" type="title"/>
          </p:nvPr>
        </p:nvSpPr>
        <p:spPr>
          <a:xfrm>
            <a:off x="311700" y="3013950"/>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a:solidFill>
                  <a:srgbClr val="000000"/>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106" name="Google Shape;106;p15"/>
          <p:cNvSpPr txBox="1"/>
          <p:nvPr>
            <p:ph idx="3" type="title"/>
          </p:nvPr>
        </p:nvSpPr>
        <p:spPr>
          <a:xfrm>
            <a:off x="1659275" y="2679275"/>
            <a:ext cx="5647500" cy="461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86FF"/>
              </a:buClr>
              <a:buSzPts val="1800"/>
              <a:buNone/>
              <a:defRPr b="0" sz="1800">
                <a:solidFill>
                  <a:srgbClr val="0086FF"/>
                </a:solidFill>
              </a:defRPr>
            </a:lvl1pPr>
            <a:lvl2pPr lvl="1"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2pPr>
            <a:lvl3pPr lvl="2"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3pPr>
            <a:lvl4pPr lvl="3"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4pPr>
            <a:lvl5pPr lvl="4"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5pPr>
            <a:lvl6pPr lvl="5"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6pPr>
            <a:lvl7pPr lvl="6"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7pPr>
            <a:lvl8pPr lvl="7"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8pPr>
            <a:lvl9pPr lvl="8" rtl="0">
              <a:spcBef>
                <a:spcPts val="0"/>
              </a:spcBef>
              <a:spcAft>
                <a:spcPts val="0"/>
              </a:spcAft>
              <a:buClr>
                <a:srgbClr val="0086FF"/>
              </a:buClr>
              <a:buSzPts val="1800"/>
              <a:buFont typeface="Poppins"/>
              <a:buNone/>
              <a:defRPr sz="1800">
                <a:solidFill>
                  <a:srgbClr val="0086FF"/>
                </a:solidFill>
                <a:latin typeface="Poppins"/>
                <a:ea typeface="Poppins"/>
                <a:cs typeface="Poppins"/>
                <a:sym typeface="Poppins"/>
              </a:defRPr>
            </a:lvl9pPr>
          </a:lstStyle>
          <a:p/>
        </p:txBody>
      </p:sp>
      <p:sp>
        <p:nvSpPr>
          <p:cNvPr id="107" name="Google Shape;107;p15"/>
          <p:cNvSpPr txBox="1"/>
          <p:nvPr>
            <p:ph idx="1" type="body"/>
          </p:nvPr>
        </p:nvSpPr>
        <p:spPr>
          <a:xfrm>
            <a:off x="1748250" y="1189650"/>
            <a:ext cx="5647500" cy="128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pic>
        <p:nvPicPr>
          <p:cNvPr id="108" name="Google Shape;108;p15"/>
          <p:cNvPicPr preferRelativeResize="0"/>
          <p:nvPr/>
        </p:nvPicPr>
        <p:blipFill rotWithShape="1">
          <a:blip r:embed="rId2">
            <a:alphaModFix/>
          </a:blip>
          <a:srcRect b="0" l="0" r="0" t="2056"/>
          <a:stretch/>
        </p:blipFill>
        <p:spPr>
          <a:xfrm rot="-7531468">
            <a:off x="-4457904" y="522620"/>
            <a:ext cx="5524808" cy="5502470"/>
          </a:xfrm>
          <a:prstGeom prst="rect">
            <a:avLst/>
          </a:prstGeom>
          <a:noFill/>
          <a:ln>
            <a:noFill/>
          </a:ln>
        </p:spPr>
      </p:pic>
      <p:sp>
        <p:nvSpPr>
          <p:cNvPr id="109" name="Google Shape;109;p15"/>
          <p:cNvSpPr txBox="1"/>
          <p:nvPr>
            <p:ph idx="4" type="body"/>
          </p:nvPr>
        </p:nvSpPr>
        <p:spPr>
          <a:xfrm>
            <a:off x="1748250" y="3786575"/>
            <a:ext cx="5647500" cy="924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Img Outline">
  <p:cSld name="TITLE_ONLY_1">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86FF"/>
              </a:buClr>
              <a:buSzPts val="3000"/>
              <a:buNone/>
              <a:defRPr>
                <a:solidFill>
                  <a:srgbClr val="0086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2" name="Google Shape;112;p16"/>
          <p:cNvPicPr preferRelativeResize="0"/>
          <p:nvPr/>
        </p:nvPicPr>
        <p:blipFill>
          <a:blip r:embed="rId2">
            <a:alphaModFix amt="48000"/>
          </a:blip>
          <a:stretch>
            <a:fillRect/>
          </a:stretch>
        </p:blipFill>
        <p:spPr>
          <a:xfrm rot="9142071">
            <a:off x="-4228311" y="-18559"/>
            <a:ext cx="5411815" cy="5180630"/>
          </a:xfrm>
          <a:prstGeom prst="rect">
            <a:avLst/>
          </a:prstGeom>
          <a:noFill/>
          <a:ln>
            <a:noFill/>
          </a:ln>
        </p:spPr>
      </p:pic>
      <p:pic>
        <p:nvPicPr>
          <p:cNvPr id="113" name="Google Shape;113;p16"/>
          <p:cNvPicPr preferRelativeResize="0"/>
          <p:nvPr/>
        </p:nvPicPr>
        <p:blipFill>
          <a:blip r:embed="rId2">
            <a:alphaModFix amt="48000"/>
          </a:blip>
          <a:stretch>
            <a:fillRect/>
          </a:stretch>
        </p:blipFill>
        <p:spPr>
          <a:xfrm rot="-1723779">
            <a:off x="7972168" y="-18550"/>
            <a:ext cx="5411806" cy="5180625"/>
          </a:xfrm>
          <a:prstGeom prst="rect">
            <a:avLst/>
          </a:prstGeom>
          <a:noFill/>
          <a:ln>
            <a:noFill/>
          </a:ln>
        </p:spPr>
      </p:pic>
      <p:pic>
        <p:nvPicPr>
          <p:cNvPr id="114" name="Google Shape;114;p16"/>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g + text">
  <p:cSld name="ONE_COLUMN_TEXT">
    <p:spTree>
      <p:nvGrpSpPr>
        <p:cNvPr id="115" name="Shape 115"/>
        <p:cNvGrpSpPr/>
        <p:nvPr/>
      </p:nvGrpSpPr>
      <p:grpSpPr>
        <a:xfrm>
          <a:off x="0" y="0"/>
          <a:ext cx="0" cy="0"/>
          <a:chOff x="0" y="0"/>
          <a:chExt cx="0" cy="0"/>
        </a:xfrm>
      </p:grpSpPr>
      <p:pic>
        <p:nvPicPr>
          <p:cNvPr id="116" name="Google Shape;116;p17"/>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sp>
        <p:nvSpPr>
          <p:cNvPr id="117" name="Google Shape;117;p17"/>
          <p:cNvSpPr txBox="1"/>
          <p:nvPr>
            <p:ph type="title"/>
          </p:nvPr>
        </p:nvSpPr>
        <p:spPr>
          <a:xfrm>
            <a:off x="3777075" y="958925"/>
            <a:ext cx="4804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86FF"/>
              </a:buClr>
              <a:buSzPts val="3000"/>
              <a:buNone/>
              <a:defRPr>
                <a:solidFill>
                  <a:srgbClr val="0086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17"/>
          <p:cNvSpPr txBox="1"/>
          <p:nvPr>
            <p:ph idx="1" type="body"/>
          </p:nvPr>
        </p:nvSpPr>
        <p:spPr>
          <a:xfrm>
            <a:off x="3777075" y="1574475"/>
            <a:ext cx="4804500" cy="2623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19" name="Google Shape;119;p17"/>
          <p:cNvSpPr txBox="1"/>
          <p:nvPr>
            <p:ph idx="2" type="title"/>
          </p:nvPr>
        </p:nvSpPr>
        <p:spPr>
          <a:xfrm>
            <a:off x="3777075" y="688575"/>
            <a:ext cx="4804500" cy="333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86FF"/>
              </a:buClr>
              <a:buSzPts val="1500"/>
              <a:buNone/>
              <a:defRPr b="0" sz="1500">
                <a:solidFill>
                  <a:srgbClr val="0086FF"/>
                </a:solidFill>
              </a:defRPr>
            </a:lvl1pPr>
            <a:lvl2pPr lvl="1" rtl="0">
              <a:spcBef>
                <a:spcPts val="0"/>
              </a:spcBef>
              <a:spcAft>
                <a:spcPts val="0"/>
              </a:spcAft>
              <a:buSzPts val="1500"/>
              <a:buFont typeface="Poppins"/>
              <a:buNone/>
              <a:defRPr sz="1500">
                <a:latin typeface="Poppins"/>
                <a:ea typeface="Poppins"/>
                <a:cs typeface="Poppins"/>
                <a:sym typeface="Poppins"/>
              </a:defRPr>
            </a:lvl2pPr>
            <a:lvl3pPr lvl="2" rtl="0">
              <a:spcBef>
                <a:spcPts val="0"/>
              </a:spcBef>
              <a:spcAft>
                <a:spcPts val="0"/>
              </a:spcAft>
              <a:buSzPts val="1500"/>
              <a:buFont typeface="Poppins"/>
              <a:buNone/>
              <a:defRPr sz="1500">
                <a:latin typeface="Poppins"/>
                <a:ea typeface="Poppins"/>
                <a:cs typeface="Poppins"/>
                <a:sym typeface="Poppins"/>
              </a:defRPr>
            </a:lvl3pPr>
            <a:lvl4pPr lvl="3" rtl="0">
              <a:spcBef>
                <a:spcPts val="0"/>
              </a:spcBef>
              <a:spcAft>
                <a:spcPts val="0"/>
              </a:spcAft>
              <a:buSzPts val="1500"/>
              <a:buFont typeface="Poppins"/>
              <a:buNone/>
              <a:defRPr sz="1500">
                <a:latin typeface="Poppins"/>
                <a:ea typeface="Poppins"/>
                <a:cs typeface="Poppins"/>
                <a:sym typeface="Poppins"/>
              </a:defRPr>
            </a:lvl4pPr>
            <a:lvl5pPr lvl="4" rtl="0">
              <a:spcBef>
                <a:spcPts val="0"/>
              </a:spcBef>
              <a:spcAft>
                <a:spcPts val="0"/>
              </a:spcAft>
              <a:buSzPts val="1500"/>
              <a:buFont typeface="Poppins"/>
              <a:buNone/>
              <a:defRPr sz="1500">
                <a:latin typeface="Poppins"/>
                <a:ea typeface="Poppins"/>
                <a:cs typeface="Poppins"/>
                <a:sym typeface="Poppins"/>
              </a:defRPr>
            </a:lvl5pPr>
            <a:lvl6pPr lvl="5" rtl="0">
              <a:spcBef>
                <a:spcPts val="0"/>
              </a:spcBef>
              <a:spcAft>
                <a:spcPts val="0"/>
              </a:spcAft>
              <a:buSzPts val="1500"/>
              <a:buFont typeface="Poppins"/>
              <a:buNone/>
              <a:defRPr sz="1500">
                <a:latin typeface="Poppins"/>
                <a:ea typeface="Poppins"/>
                <a:cs typeface="Poppins"/>
                <a:sym typeface="Poppins"/>
              </a:defRPr>
            </a:lvl6pPr>
            <a:lvl7pPr lvl="6" rtl="0">
              <a:spcBef>
                <a:spcPts val="0"/>
              </a:spcBef>
              <a:spcAft>
                <a:spcPts val="0"/>
              </a:spcAft>
              <a:buSzPts val="1500"/>
              <a:buFont typeface="Poppins"/>
              <a:buNone/>
              <a:defRPr sz="1500">
                <a:latin typeface="Poppins"/>
                <a:ea typeface="Poppins"/>
                <a:cs typeface="Poppins"/>
                <a:sym typeface="Poppins"/>
              </a:defRPr>
            </a:lvl7pPr>
            <a:lvl8pPr lvl="7" rtl="0">
              <a:spcBef>
                <a:spcPts val="0"/>
              </a:spcBef>
              <a:spcAft>
                <a:spcPts val="0"/>
              </a:spcAft>
              <a:buSzPts val="1500"/>
              <a:buFont typeface="Poppins"/>
              <a:buNone/>
              <a:defRPr sz="1500">
                <a:latin typeface="Poppins"/>
                <a:ea typeface="Poppins"/>
                <a:cs typeface="Poppins"/>
                <a:sym typeface="Poppins"/>
              </a:defRPr>
            </a:lvl8pPr>
            <a:lvl9pPr lvl="8" rtl="0">
              <a:spcBef>
                <a:spcPts val="0"/>
              </a:spcBef>
              <a:spcAft>
                <a:spcPts val="0"/>
              </a:spcAft>
              <a:buSzPts val="1500"/>
              <a:buFont typeface="Poppins"/>
              <a:buNone/>
              <a:defRPr sz="1500">
                <a:latin typeface="Poppins"/>
                <a:ea typeface="Poppins"/>
                <a:cs typeface="Poppins"/>
                <a:sym typeface="Poppins"/>
              </a:defRPr>
            </a:lvl9pPr>
          </a:lstStyle>
          <a:p/>
        </p:txBody>
      </p:sp>
      <p:pic>
        <p:nvPicPr>
          <p:cNvPr id="120" name="Google Shape;120;p17"/>
          <p:cNvPicPr preferRelativeResize="0"/>
          <p:nvPr/>
        </p:nvPicPr>
        <p:blipFill rotWithShape="1">
          <a:blip r:embed="rId3">
            <a:alphaModFix/>
          </a:blip>
          <a:srcRect b="0" l="0" r="0" t="2056"/>
          <a:stretch/>
        </p:blipFill>
        <p:spPr>
          <a:xfrm rot="-340869">
            <a:off x="7075740" y="-2216721"/>
            <a:ext cx="3326447" cy="3313003"/>
          </a:xfrm>
          <a:prstGeom prst="rect">
            <a:avLst/>
          </a:prstGeom>
          <a:noFill/>
          <a:ln>
            <a:noFill/>
          </a:ln>
        </p:spPr>
      </p:pic>
      <p:pic>
        <p:nvPicPr>
          <p:cNvPr id="121" name="Google Shape;121;p17"/>
          <p:cNvPicPr preferRelativeResize="0"/>
          <p:nvPr/>
        </p:nvPicPr>
        <p:blipFill>
          <a:blip r:embed="rId4">
            <a:alphaModFix amt="48000"/>
          </a:blip>
          <a:stretch>
            <a:fillRect/>
          </a:stretch>
        </p:blipFill>
        <p:spPr>
          <a:xfrm rot="5900246">
            <a:off x="2705343" y="4526156"/>
            <a:ext cx="3835665" cy="367178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pic>
        <p:nvPicPr>
          <p:cNvPr id="123" name="Google Shape;123;p18"/>
          <p:cNvPicPr preferRelativeResize="0"/>
          <p:nvPr/>
        </p:nvPicPr>
        <p:blipFill rotWithShape="1">
          <a:blip r:embed="rId2">
            <a:alphaModFix/>
          </a:blip>
          <a:srcRect b="0" l="0" r="0" t="2056"/>
          <a:stretch/>
        </p:blipFill>
        <p:spPr>
          <a:xfrm rot="-7459541">
            <a:off x="-2109054" y="-3390444"/>
            <a:ext cx="9974319" cy="9933989"/>
          </a:xfrm>
          <a:prstGeom prst="rect">
            <a:avLst/>
          </a:prstGeom>
          <a:noFill/>
          <a:ln>
            <a:noFill/>
          </a:ln>
        </p:spPr>
      </p:pic>
      <p:sp>
        <p:nvSpPr>
          <p:cNvPr id="124" name="Google Shape;124;p18"/>
          <p:cNvSpPr txBox="1"/>
          <p:nvPr>
            <p:ph type="title"/>
          </p:nvPr>
        </p:nvSpPr>
        <p:spPr>
          <a:xfrm>
            <a:off x="490250" y="1091900"/>
            <a:ext cx="5051400" cy="969300"/>
          </a:xfrm>
          <a:prstGeom prst="rect">
            <a:avLst/>
          </a:prstGeom>
        </p:spPr>
        <p:txBody>
          <a:bodyPr anchorCtr="0" anchor="t" bIns="91425" lIns="91425" spcFirstLastPara="1" rIns="91425" wrap="square" tIns="91425">
            <a:noAutofit/>
          </a:bodyPr>
          <a:lstStyle>
            <a:lvl1pPr lvl="0">
              <a:spcBef>
                <a:spcPts val="0"/>
              </a:spcBef>
              <a:spcAft>
                <a:spcPts val="0"/>
              </a:spcAft>
              <a:buClr>
                <a:srgbClr val="000000"/>
              </a:buClr>
              <a:buSzPts val="5000"/>
              <a:buNone/>
              <a:defRPr sz="5000">
                <a:solidFill>
                  <a:srgbClr val="000000"/>
                </a:solidFill>
              </a:defRPr>
            </a:lvl1pPr>
            <a:lvl2pPr lvl="1">
              <a:spcBef>
                <a:spcPts val="0"/>
              </a:spcBef>
              <a:spcAft>
                <a:spcPts val="0"/>
              </a:spcAft>
              <a:buClr>
                <a:srgbClr val="000000"/>
              </a:buClr>
              <a:buSzPts val="4800"/>
              <a:buNone/>
              <a:defRPr sz="4800">
                <a:solidFill>
                  <a:srgbClr val="000000"/>
                </a:solidFill>
              </a:defRPr>
            </a:lvl2pPr>
            <a:lvl3pPr lvl="2">
              <a:spcBef>
                <a:spcPts val="0"/>
              </a:spcBef>
              <a:spcAft>
                <a:spcPts val="0"/>
              </a:spcAft>
              <a:buClr>
                <a:srgbClr val="000000"/>
              </a:buClr>
              <a:buSzPts val="4800"/>
              <a:buNone/>
              <a:defRPr sz="4800">
                <a:solidFill>
                  <a:srgbClr val="000000"/>
                </a:solidFill>
              </a:defRPr>
            </a:lvl3pPr>
            <a:lvl4pPr lvl="3">
              <a:spcBef>
                <a:spcPts val="0"/>
              </a:spcBef>
              <a:spcAft>
                <a:spcPts val="0"/>
              </a:spcAft>
              <a:buClr>
                <a:srgbClr val="000000"/>
              </a:buClr>
              <a:buSzPts val="4800"/>
              <a:buNone/>
              <a:defRPr sz="4800">
                <a:solidFill>
                  <a:srgbClr val="000000"/>
                </a:solidFill>
              </a:defRPr>
            </a:lvl4pPr>
            <a:lvl5pPr lvl="4">
              <a:spcBef>
                <a:spcPts val="0"/>
              </a:spcBef>
              <a:spcAft>
                <a:spcPts val="0"/>
              </a:spcAft>
              <a:buClr>
                <a:srgbClr val="000000"/>
              </a:buClr>
              <a:buSzPts val="4800"/>
              <a:buNone/>
              <a:defRPr sz="4800">
                <a:solidFill>
                  <a:srgbClr val="000000"/>
                </a:solidFill>
              </a:defRPr>
            </a:lvl5pPr>
            <a:lvl6pPr lvl="5">
              <a:spcBef>
                <a:spcPts val="0"/>
              </a:spcBef>
              <a:spcAft>
                <a:spcPts val="0"/>
              </a:spcAft>
              <a:buClr>
                <a:srgbClr val="000000"/>
              </a:buClr>
              <a:buSzPts val="4800"/>
              <a:buNone/>
              <a:defRPr sz="4800">
                <a:solidFill>
                  <a:srgbClr val="000000"/>
                </a:solidFill>
              </a:defRPr>
            </a:lvl6pPr>
            <a:lvl7pPr lvl="6">
              <a:spcBef>
                <a:spcPts val="0"/>
              </a:spcBef>
              <a:spcAft>
                <a:spcPts val="0"/>
              </a:spcAft>
              <a:buClr>
                <a:srgbClr val="000000"/>
              </a:buClr>
              <a:buSzPts val="4800"/>
              <a:buNone/>
              <a:defRPr sz="4800">
                <a:solidFill>
                  <a:srgbClr val="000000"/>
                </a:solidFill>
              </a:defRPr>
            </a:lvl7pPr>
            <a:lvl8pPr lvl="7">
              <a:spcBef>
                <a:spcPts val="0"/>
              </a:spcBef>
              <a:spcAft>
                <a:spcPts val="0"/>
              </a:spcAft>
              <a:buClr>
                <a:srgbClr val="000000"/>
              </a:buClr>
              <a:buSzPts val="4800"/>
              <a:buNone/>
              <a:defRPr sz="4800">
                <a:solidFill>
                  <a:srgbClr val="000000"/>
                </a:solidFill>
              </a:defRPr>
            </a:lvl8pPr>
            <a:lvl9pPr lvl="8">
              <a:spcBef>
                <a:spcPts val="0"/>
              </a:spcBef>
              <a:spcAft>
                <a:spcPts val="0"/>
              </a:spcAft>
              <a:buClr>
                <a:srgbClr val="000000"/>
              </a:buClr>
              <a:buSzPts val="4800"/>
              <a:buNone/>
              <a:defRPr sz="4800">
                <a:solidFill>
                  <a:srgbClr val="000000"/>
                </a:solidFill>
              </a:defRPr>
            </a:lvl9pPr>
          </a:lstStyle>
          <a:p/>
        </p:txBody>
      </p:sp>
      <p:pic>
        <p:nvPicPr>
          <p:cNvPr id="125" name="Google Shape;125;p18"/>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sp>
        <p:nvSpPr>
          <p:cNvPr id="126" name="Google Shape;126;p18"/>
          <p:cNvSpPr txBox="1"/>
          <p:nvPr>
            <p:ph idx="2" type="title"/>
          </p:nvPr>
        </p:nvSpPr>
        <p:spPr>
          <a:xfrm>
            <a:off x="490250" y="3354650"/>
            <a:ext cx="4804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000"/>
              <a:buNone/>
              <a:defRPr sz="2000">
                <a:solidFill>
                  <a:srgbClr val="000000"/>
                </a:solidFill>
              </a:defRPr>
            </a:lvl1pPr>
            <a:lvl2pPr lvl="1" rtl="0">
              <a:spcBef>
                <a:spcPts val="0"/>
              </a:spcBef>
              <a:spcAft>
                <a:spcPts val="0"/>
              </a:spcAft>
              <a:buClr>
                <a:srgbClr val="000000"/>
              </a:buClr>
              <a:buSzPts val="2000"/>
              <a:buNone/>
              <a:defRPr sz="2000">
                <a:solidFill>
                  <a:srgbClr val="000000"/>
                </a:solidFill>
              </a:defRPr>
            </a:lvl2pPr>
            <a:lvl3pPr lvl="2" rtl="0">
              <a:spcBef>
                <a:spcPts val="0"/>
              </a:spcBef>
              <a:spcAft>
                <a:spcPts val="0"/>
              </a:spcAft>
              <a:buClr>
                <a:srgbClr val="000000"/>
              </a:buClr>
              <a:buSzPts val="2000"/>
              <a:buNone/>
              <a:defRPr sz="2000">
                <a:solidFill>
                  <a:srgbClr val="000000"/>
                </a:solidFill>
              </a:defRPr>
            </a:lvl3pPr>
            <a:lvl4pPr lvl="3" rtl="0">
              <a:spcBef>
                <a:spcPts val="0"/>
              </a:spcBef>
              <a:spcAft>
                <a:spcPts val="0"/>
              </a:spcAft>
              <a:buClr>
                <a:srgbClr val="000000"/>
              </a:buClr>
              <a:buSzPts val="2000"/>
              <a:buNone/>
              <a:defRPr sz="2000">
                <a:solidFill>
                  <a:srgbClr val="000000"/>
                </a:solidFill>
              </a:defRPr>
            </a:lvl4pPr>
            <a:lvl5pPr lvl="4" rtl="0">
              <a:spcBef>
                <a:spcPts val="0"/>
              </a:spcBef>
              <a:spcAft>
                <a:spcPts val="0"/>
              </a:spcAft>
              <a:buClr>
                <a:srgbClr val="000000"/>
              </a:buClr>
              <a:buSzPts val="2000"/>
              <a:buNone/>
              <a:defRPr sz="2000">
                <a:solidFill>
                  <a:srgbClr val="000000"/>
                </a:solidFill>
              </a:defRPr>
            </a:lvl5pPr>
            <a:lvl6pPr lvl="5" rtl="0">
              <a:spcBef>
                <a:spcPts val="0"/>
              </a:spcBef>
              <a:spcAft>
                <a:spcPts val="0"/>
              </a:spcAft>
              <a:buClr>
                <a:srgbClr val="000000"/>
              </a:buClr>
              <a:buSzPts val="2000"/>
              <a:buNone/>
              <a:defRPr sz="2000">
                <a:solidFill>
                  <a:srgbClr val="000000"/>
                </a:solidFill>
              </a:defRPr>
            </a:lvl6pPr>
            <a:lvl7pPr lvl="6" rtl="0">
              <a:spcBef>
                <a:spcPts val="0"/>
              </a:spcBef>
              <a:spcAft>
                <a:spcPts val="0"/>
              </a:spcAft>
              <a:buClr>
                <a:srgbClr val="000000"/>
              </a:buClr>
              <a:buSzPts val="2000"/>
              <a:buNone/>
              <a:defRPr sz="2000">
                <a:solidFill>
                  <a:srgbClr val="000000"/>
                </a:solidFill>
              </a:defRPr>
            </a:lvl7pPr>
            <a:lvl8pPr lvl="7" rtl="0">
              <a:spcBef>
                <a:spcPts val="0"/>
              </a:spcBef>
              <a:spcAft>
                <a:spcPts val="0"/>
              </a:spcAft>
              <a:buClr>
                <a:srgbClr val="000000"/>
              </a:buClr>
              <a:buSzPts val="2000"/>
              <a:buNone/>
              <a:defRPr sz="2000">
                <a:solidFill>
                  <a:srgbClr val="000000"/>
                </a:solidFill>
              </a:defRPr>
            </a:lvl8pPr>
            <a:lvl9pPr lvl="8" rtl="0">
              <a:spcBef>
                <a:spcPts val="0"/>
              </a:spcBef>
              <a:spcAft>
                <a:spcPts val="0"/>
              </a:spcAft>
              <a:buClr>
                <a:srgbClr val="000000"/>
              </a:buClr>
              <a:buSzPts val="2000"/>
              <a:buNone/>
              <a:defRPr sz="2000">
                <a:solidFill>
                  <a:srgbClr val="000000"/>
                </a:solidFill>
              </a:defRPr>
            </a:lvl9pPr>
          </a:lstStyle>
          <a:p/>
        </p:txBody>
      </p:sp>
      <p:sp>
        <p:nvSpPr>
          <p:cNvPr id="127" name="Google Shape;127;p18"/>
          <p:cNvSpPr txBox="1"/>
          <p:nvPr>
            <p:ph idx="3" type="title"/>
          </p:nvPr>
        </p:nvSpPr>
        <p:spPr>
          <a:xfrm>
            <a:off x="490250" y="3726200"/>
            <a:ext cx="4804500" cy="33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500"/>
              <a:buNone/>
              <a:defRPr b="0" sz="1500">
                <a:solidFill>
                  <a:schemeClr val="dk1"/>
                </a:solidFill>
              </a:defRPr>
            </a:lvl1pPr>
            <a:lvl2pPr lvl="1" rtl="0">
              <a:spcBef>
                <a:spcPts val="0"/>
              </a:spcBef>
              <a:spcAft>
                <a:spcPts val="0"/>
              </a:spcAft>
              <a:buSzPts val="1500"/>
              <a:buFont typeface="Poppins"/>
              <a:buNone/>
              <a:defRPr sz="1500">
                <a:latin typeface="Poppins"/>
                <a:ea typeface="Poppins"/>
                <a:cs typeface="Poppins"/>
                <a:sym typeface="Poppins"/>
              </a:defRPr>
            </a:lvl2pPr>
            <a:lvl3pPr lvl="2" rtl="0">
              <a:spcBef>
                <a:spcPts val="0"/>
              </a:spcBef>
              <a:spcAft>
                <a:spcPts val="0"/>
              </a:spcAft>
              <a:buSzPts val="1500"/>
              <a:buFont typeface="Poppins"/>
              <a:buNone/>
              <a:defRPr sz="1500">
                <a:latin typeface="Poppins"/>
                <a:ea typeface="Poppins"/>
                <a:cs typeface="Poppins"/>
                <a:sym typeface="Poppins"/>
              </a:defRPr>
            </a:lvl3pPr>
            <a:lvl4pPr lvl="3" rtl="0">
              <a:spcBef>
                <a:spcPts val="0"/>
              </a:spcBef>
              <a:spcAft>
                <a:spcPts val="0"/>
              </a:spcAft>
              <a:buSzPts val="1500"/>
              <a:buFont typeface="Poppins"/>
              <a:buNone/>
              <a:defRPr sz="1500">
                <a:latin typeface="Poppins"/>
                <a:ea typeface="Poppins"/>
                <a:cs typeface="Poppins"/>
                <a:sym typeface="Poppins"/>
              </a:defRPr>
            </a:lvl4pPr>
            <a:lvl5pPr lvl="4" rtl="0">
              <a:spcBef>
                <a:spcPts val="0"/>
              </a:spcBef>
              <a:spcAft>
                <a:spcPts val="0"/>
              </a:spcAft>
              <a:buSzPts val="1500"/>
              <a:buFont typeface="Poppins"/>
              <a:buNone/>
              <a:defRPr sz="1500">
                <a:latin typeface="Poppins"/>
                <a:ea typeface="Poppins"/>
                <a:cs typeface="Poppins"/>
                <a:sym typeface="Poppins"/>
              </a:defRPr>
            </a:lvl5pPr>
            <a:lvl6pPr lvl="5" rtl="0">
              <a:spcBef>
                <a:spcPts val="0"/>
              </a:spcBef>
              <a:spcAft>
                <a:spcPts val="0"/>
              </a:spcAft>
              <a:buSzPts val="1500"/>
              <a:buFont typeface="Poppins"/>
              <a:buNone/>
              <a:defRPr sz="1500">
                <a:latin typeface="Poppins"/>
                <a:ea typeface="Poppins"/>
                <a:cs typeface="Poppins"/>
                <a:sym typeface="Poppins"/>
              </a:defRPr>
            </a:lvl6pPr>
            <a:lvl7pPr lvl="6" rtl="0">
              <a:spcBef>
                <a:spcPts val="0"/>
              </a:spcBef>
              <a:spcAft>
                <a:spcPts val="0"/>
              </a:spcAft>
              <a:buSzPts val="1500"/>
              <a:buFont typeface="Poppins"/>
              <a:buNone/>
              <a:defRPr sz="1500">
                <a:latin typeface="Poppins"/>
                <a:ea typeface="Poppins"/>
                <a:cs typeface="Poppins"/>
                <a:sym typeface="Poppins"/>
              </a:defRPr>
            </a:lvl7pPr>
            <a:lvl8pPr lvl="7" rtl="0">
              <a:spcBef>
                <a:spcPts val="0"/>
              </a:spcBef>
              <a:spcAft>
                <a:spcPts val="0"/>
              </a:spcAft>
              <a:buSzPts val="1500"/>
              <a:buFont typeface="Poppins"/>
              <a:buNone/>
              <a:defRPr sz="1500">
                <a:latin typeface="Poppins"/>
                <a:ea typeface="Poppins"/>
                <a:cs typeface="Poppins"/>
                <a:sym typeface="Poppins"/>
              </a:defRPr>
            </a:lvl8pPr>
            <a:lvl9pPr lvl="8" rtl="0">
              <a:spcBef>
                <a:spcPts val="0"/>
              </a:spcBef>
              <a:spcAft>
                <a:spcPts val="0"/>
              </a:spcAft>
              <a:buSzPts val="1500"/>
              <a:buFont typeface="Poppins"/>
              <a:buNone/>
              <a:defRPr sz="1500">
                <a:latin typeface="Poppins"/>
                <a:ea typeface="Poppins"/>
                <a:cs typeface="Poppins"/>
                <a:sym typeface="Poppi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code snipet">
  <p:cSld name="SECTION_TITLE_AND_DESCRIPTION">
    <p:spTree>
      <p:nvGrpSpPr>
        <p:cNvPr id="128" name="Shape 128"/>
        <p:cNvGrpSpPr/>
        <p:nvPr/>
      </p:nvGrpSpPr>
      <p:grpSpPr>
        <a:xfrm>
          <a:off x="0" y="0"/>
          <a:ext cx="0" cy="0"/>
          <a:chOff x="0" y="0"/>
          <a:chExt cx="0" cy="0"/>
        </a:xfrm>
      </p:grpSpPr>
      <p:sp>
        <p:nvSpPr>
          <p:cNvPr id="129" name="Google Shape;129;p19"/>
          <p:cNvSpPr txBox="1"/>
          <p:nvPr>
            <p:ph type="title"/>
          </p:nvPr>
        </p:nvSpPr>
        <p:spPr>
          <a:xfrm>
            <a:off x="265500" y="1415950"/>
            <a:ext cx="3557400" cy="16914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0086FF"/>
              </a:buClr>
              <a:buSzPts val="4000"/>
              <a:buNone/>
              <a:defRPr sz="4000">
                <a:solidFill>
                  <a:srgbClr val="0086FF"/>
                </a:solidFill>
              </a:defRPr>
            </a:lvl1pPr>
            <a:lvl2pPr lvl="1" algn="r">
              <a:spcBef>
                <a:spcPts val="0"/>
              </a:spcBef>
              <a:spcAft>
                <a:spcPts val="0"/>
              </a:spcAft>
              <a:buSzPts val="4200"/>
              <a:buNone/>
              <a:defRPr sz="4200"/>
            </a:lvl2pPr>
            <a:lvl3pPr lvl="2" algn="r">
              <a:spcBef>
                <a:spcPts val="0"/>
              </a:spcBef>
              <a:spcAft>
                <a:spcPts val="0"/>
              </a:spcAft>
              <a:buSzPts val="4200"/>
              <a:buNone/>
              <a:defRPr sz="4200"/>
            </a:lvl3pPr>
            <a:lvl4pPr lvl="3" algn="r">
              <a:spcBef>
                <a:spcPts val="0"/>
              </a:spcBef>
              <a:spcAft>
                <a:spcPts val="0"/>
              </a:spcAft>
              <a:buSzPts val="4200"/>
              <a:buNone/>
              <a:defRPr sz="4200"/>
            </a:lvl4pPr>
            <a:lvl5pPr lvl="4" algn="r">
              <a:spcBef>
                <a:spcPts val="0"/>
              </a:spcBef>
              <a:spcAft>
                <a:spcPts val="0"/>
              </a:spcAft>
              <a:buSzPts val="4200"/>
              <a:buNone/>
              <a:defRPr sz="4200"/>
            </a:lvl5pPr>
            <a:lvl6pPr lvl="5" algn="r">
              <a:spcBef>
                <a:spcPts val="0"/>
              </a:spcBef>
              <a:spcAft>
                <a:spcPts val="0"/>
              </a:spcAft>
              <a:buSzPts val="4200"/>
              <a:buNone/>
              <a:defRPr sz="4200"/>
            </a:lvl6pPr>
            <a:lvl7pPr lvl="6" algn="r">
              <a:spcBef>
                <a:spcPts val="0"/>
              </a:spcBef>
              <a:spcAft>
                <a:spcPts val="0"/>
              </a:spcAft>
              <a:buSzPts val="4200"/>
              <a:buNone/>
              <a:defRPr sz="4200"/>
            </a:lvl7pPr>
            <a:lvl8pPr lvl="7" algn="r">
              <a:spcBef>
                <a:spcPts val="0"/>
              </a:spcBef>
              <a:spcAft>
                <a:spcPts val="0"/>
              </a:spcAft>
              <a:buSzPts val="4200"/>
              <a:buNone/>
              <a:defRPr sz="4200"/>
            </a:lvl8pPr>
            <a:lvl9pPr lvl="8" algn="r">
              <a:spcBef>
                <a:spcPts val="0"/>
              </a:spcBef>
              <a:spcAft>
                <a:spcPts val="0"/>
              </a:spcAft>
              <a:buSzPts val="4200"/>
              <a:buNone/>
              <a:defRPr sz="4200"/>
            </a:lvl9pPr>
          </a:lstStyle>
          <a:p/>
        </p:txBody>
      </p:sp>
      <p:sp>
        <p:nvSpPr>
          <p:cNvPr id="130" name="Google Shape;130;p19"/>
          <p:cNvSpPr txBox="1"/>
          <p:nvPr>
            <p:ph idx="1" type="body"/>
          </p:nvPr>
        </p:nvSpPr>
        <p:spPr>
          <a:xfrm>
            <a:off x="4144550" y="2593225"/>
            <a:ext cx="4567500" cy="1999500"/>
          </a:xfrm>
          <a:prstGeom prst="rect">
            <a:avLst/>
          </a:prstGeom>
        </p:spPr>
        <p:txBody>
          <a:bodyPr anchorCtr="0" anchor="ctr" bIns="91425" lIns="91425" spcFirstLastPara="1" rIns="91425" wrap="square" tIns="91425">
            <a:noAutofit/>
          </a:bodyPr>
          <a:lstStyle>
            <a:lvl1pPr indent="-317500" lvl="0" marL="457200">
              <a:lnSpc>
                <a:spcPct val="115000"/>
              </a:lnSpc>
              <a:spcBef>
                <a:spcPts val="0"/>
              </a:spcBef>
              <a:spcAft>
                <a:spcPts val="0"/>
              </a:spcAft>
              <a:buSzPts val="1400"/>
              <a:buChar char="●"/>
              <a:defRPr/>
            </a:lvl1pPr>
            <a:lvl2pPr indent="-317500" lvl="1" marL="914400">
              <a:lnSpc>
                <a:spcPct val="115000"/>
              </a:lnSpc>
              <a:spcBef>
                <a:spcPts val="1000"/>
              </a:spcBef>
              <a:spcAft>
                <a:spcPts val="0"/>
              </a:spcAft>
              <a:buSzPts val="1400"/>
              <a:buChar char="○"/>
              <a:defRPr/>
            </a:lvl2pPr>
            <a:lvl3pPr indent="-317500" lvl="2" marL="1371600">
              <a:lnSpc>
                <a:spcPct val="115000"/>
              </a:lnSpc>
              <a:spcBef>
                <a:spcPts val="1000"/>
              </a:spcBef>
              <a:spcAft>
                <a:spcPts val="0"/>
              </a:spcAft>
              <a:buSzPts val="1400"/>
              <a:buChar char="■"/>
              <a:defRPr/>
            </a:lvl3pPr>
            <a:lvl4pPr indent="-317500" lvl="3" marL="1828800">
              <a:lnSpc>
                <a:spcPct val="115000"/>
              </a:lnSpc>
              <a:spcBef>
                <a:spcPts val="1000"/>
              </a:spcBef>
              <a:spcAft>
                <a:spcPts val="0"/>
              </a:spcAft>
              <a:buSzPts val="1400"/>
              <a:buChar char="●"/>
              <a:defRPr/>
            </a:lvl4pPr>
            <a:lvl5pPr indent="-317500" lvl="4" marL="2286000">
              <a:lnSpc>
                <a:spcPct val="115000"/>
              </a:lnSpc>
              <a:spcBef>
                <a:spcPts val="1000"/>
              </a:spcBef>
              <a:spcAft>
                <a:spcPts val="0"/>
              </a:spcAft>
              <a:buSzPts val="1400"/>
              <a:buChar char="○"/>
              <a:defRPr/>
            </a:lvl5pPr>
            <a:lvl6pPr indent="-317500" lvl="5" marL="2743200">
              <a:lnSpc>
                <a:spcPct val="115000"/>
              </a:lnSpc>
              <a:spcBef>
                <a:spcPts val="1000"/>
              </a:spcBef>
              <a:spcAft>
                <a:spcPts val="0"/>
              </a:spcAft>
              <a:buSzPts val="1400"/>
              <a:buChar char="■"/>
              <a:defRPr/>
            </a:lvl6pPr>
            <a:lvl7pPr indent="-317500" lvl="6" marL="3200400">
              <a:lnSpc>
                <a:spcPct val="115000"/>
              </a:lnSpc>
              <a:spcBef>
                <a:spcPts val="1000"/>
              </a:spcBef>
              <a:spcAft>
                <a:spcPts val="0"/>
              </a:spcAft>
              <a:buSzPts val="1400"/>
              <a:buChar char="●"/>
              <a:defRPr/>
            </a:lvl7pPr>
            <a:lvl8pPr indent="-317500" lvl="7" marL="3657600">
              <a:lnSpc>
                <a:spcPct val="115000"/>
              </a:lnSpc>
              <a:spcBef>
                <a:spcPts val="1000"/>
              </a:spcBef>
              <a:spcAft>
                <a:spcPts val="0"/>
              </a:spcAft>
              <a:buSzPts val="1400"/>
              <a:buChar char="○"/>
              <a:defRPr/>
            </a:lvl8pPr>
            <a:lvl9pPr indent="-317500" lvl="8" marL="4114800">
              <a:lnSpc>
                <a:spcPct val="115000"/>
              </a:lnSpc>
              <a:spcBef>
                <a:spcPts val="1000"/>
              </a:spcBef>
              <a:spcAft>
                <a:spcPts val="1000"/>
              </a:spcAft>
              <a:buSzPts val="1400"/>
              <a:buChar char="■"/>
              <a:defRPr/>
            </a:lvl9pPr>
          </a:lstStyle>
          <a:p/>
        </p:txBody>
      </p:sp>
      <p:pic>
        <p:nvPicPr>
          <p:cNvPr id="131" name="Google Shape;131;p19"/>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132" name="Google Shape;132;p19"/>
          <p:cNvPicPr preferRelativeResize="0"/>
          <p:nvPr/>
        </p:nvPicPr>
        <p:blipFill rotWithShape="1">
          <a:blip r:embed="rId3">
            <a:alphaModFix/>
          </a:blip>
          <a:srcRect b="0" l="0" r="0" t="2056"/>
          <a:stretch/>
        </p:blipFill>
        <p:spPr>
          <a:xfrm rot="10201737">
            <a:off x="-643628" y="3656628"/>
            <a:ext cx="4438952" cy="4420995"/>
          </a:xfrm>
          <a:prstGeom prst="rect">
            <a:avLst/>
          </a:prstGeom>
          <a:noFill/>
          <a:ln>
            <a:noFill/>
          </a:ln>
        </p:spPr>
      </p:pic>
      <p:sp>
        <p:nvSpPr>
          <p:cNvPr id="133" name="Google Shape;133;p19"/>
          <p:cNvSpPr txBox="1"/>
          <p:nvPr>
            <p:ph idx="2" type="body"/>
          </p:nvPr>
        </p:nvSpPr>
        <p:spPr>
          <a:xfrm>
            <a:off x="4455650" y="441125"/>
            <a:ext cx="3945300" cy="1808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Font typeface="Roboto Mono"/>
              <a:buChar char="●"/>
              <a:defRPr>
                <a:latin typeface="Roboto Mono"/>
                <a:ea typeface="Roboto Mono"/>
                <a:cs typeface="Roboto Mono"/>
                <a:sym typeface="Roboto Mono"/>
              </a:defRPr>
            </a:lvl1pPr>
            <a:lvl2pPr indent="-317500" lvl="1" marL="914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2pPr>
            <a:lvl3pPr indent="-317500" lvl="2" marL="1371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3pPr>
            <a:lvl4pPr indent="-317500" lvl="3" marL="1828800" rtl="0">
              <a:lnSpc>
                <a:spcPct val="115000"/>
              </a:lnSpc>
              <a:spcBef>
                <a:spcPts val="1000"/>
              </a:spcBef>
              <a:spcAft>
                <a:spcPts val="0"/>
              </a:spcAft>
              <a:buSzPts val="1400"/>
              <a:buFont typeface="Roboto Mono"/>
              <a:buChar char="●"/>
              <a:defRPr>
                <a:latin typeface="Roboto Mono"/>
                <a:ea typeface="Roboto Mono"/>
                <a:cs typeface="Roboto Mono"/>
                <a:sym typeface="Roboto Mono"/>
              </a:defRPr>
            </a:lvl4pPr>
            <a:lvl5pPr indent="-317500" lvl="4" marL="2286000" rtl="0">
              <a:lnSpc>
                <a:spcPct val="115000"/>
              </a:lnSpc>
              <a:spcBef>
                <a:spcPts val="1000"/>
              </a:spcBef>
              <a:spcAft>
                <a:spcPts val="0"/>
              </a:spcAft>
              <a:buSzPts val="1400"/>
              <a:buFont typeface="Roboto Mono"/>
              <a:buChar char="○"/>
              <a:defRPr>
                <a:latin typeface="Roboto Mono"/>
                <a:ea typeface="Roboto Mono"/>
                <a:cs typeface="Roboto Mono"/>
                <a:sym typeface="Roboto Mono"/>
              </a:defRPr>
            </a:lvl5pPr>
            <a:lvl6pPr indent="-317500" lvl="5" marL="2743200" rtl="0">
              <a:lnSpc>
                <a:spcPct val="115000"/>
              </a:lnSpc>
              <a:spcBef>
                <a:spcPts val="1000"/>
              </a:spcBef>
              <a:spcAft>
                <a:spcPts val="0"/>
              </a:spcAft>
              <a:buSzPts val="1400"/>
              <a:buFont typeface="Roboto Mono"/>
              <a:buChar char="■"/>
              <a:defRPr>
                <a:latin typeface="Roboto Mono"/>
                <a:ea typeface="Roboto Mono"/>
                <a:cs typeface="Roboto Mono"/>
                <a:sym typeface="Roboto Mono"/>
              </a:defRPr>
            </a:lvl6pPr>
            <a:lvl7pPr indent="-317500" lvl="6" marL="3200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7pPr>
            <a:lvl8pPr indent="-317500" lvl="7" marL="3657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8pPr>
            <a:lvl9pPr indent="-317500" lvl="8" marL="4114800" rtl="0">
              <a:lnSpc>
                <a:spcPct val="115000"/>
              </a:lnSpc>
              <a:spcBef>
                <a:spcPts val="1000"/>
              </a:spcBef>
              <a:spcAft>
                <a:spcPts val="1000"/>
              </a:spcAft>
              <a:buSzPts val="1400"/>
              <a:buFont typeface="Roboto Mono"/>
              <a:buChar char="■"/>
              <a:defRPr>
                <a:latin typeface="Roboto Mono"/>
                <a:ea typeface="Roboto Mono"/>
                <a:cs typeface="Roboto Mono"/>
                <a:sym typeface="Roboto Mon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right">
  <p:cSld name="SECTION_TITLE_AND_DESCRIPTION_4">
    <p:spTree>
      <p:nvGrpSpPr>
        <p:cNvPr id="134" name="Shape 134"/>
        <p:cNvGrpSpPr/>
        <p:nvPr/>
      </p:nvGrpSpPr>
      <p:grpSpPr>
        <a:xfrm>
          <a:off x="0" y="0"/>
          <a:ext cx="0" cy="0"/>
          <a:chOff x="0" y="0"/>
          <a:chExt cx="0" cy="0"/>
        </a:xfrm>
      </p:grpSpPr>
      <p:sp>
        <p:nvSpPr>
          <p:cNvPr id="135" name="Google Shape;135;p20"/>
          <p:cNvSpPr txBox="1"/>
          <p:nvPr>
            <p:ph type="title"/>
          </p:nvPr>
        </p:nvSpPr>
        <p:spPr>
          <a:xfrm>
            <a:off x="375775" y="626925"/>
            <a:ext cx="6027900" cy="778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86FF"/>
              </a:buClr>
              <a:buSzPts val="3000"/>
              <a:buNone/>
              <a:defRPr>
                <a:solidFill>
                  <a:srgbClr val="0086FF"/>
                </a:solidFill>
              </a:defRPr>
            </a:lvl1pPr>
            <a:lvl2pPr lvl="1" rtl="0">
              <a:spcBef>
                <a:spcPts val="0"/>
              </a:spcBef>
              <a:spcAft>
                <a:spcPts val="0"/>
              </a:spcAft>
              <a:buSzPts val="3000"/>
              <a:buFont typeface="Poppins"/>
              <a:buNone/>
              <a:defRPr sz="3000">
                <a:latin typeface="Poppins"/>
                <a:ea typeface="Poppins"/>
                <a:cs typeface="Poppins"/>
                <a:sym typeface="Poppins"/>
              </a:defRPr>
            </a:lvl2pPr>
            <a:lvl3pPr lvl="2" rtl="0">
              <a:spcBef>
                <a:spcPts val="0"/>
              </a:spcBef>
              <a:spcAft>
                <a:spcPts val="0"/>
              </a:spcAft>
              <a:buSzPts val="3000"/>
              <a:buFont typeface="Poppins"/>
              <a:buNone/>
              <a:defRPr sz="3000">
                <a:latin typeface="Poppins"/>
                <a:ea typeface="Poppins"/>
                <a:cs typeface="Poppins"/>
                <a:sym typeface="Poppins"/>
              </a:defRPr>
            </a:lvl3pPr>
            <a:lvl4pPr lvl="3" rtl="0">
              <a:spcBef>
                <a:spcPts val="0"/>
              </a:spcBef>
              <a:spcAft>
                <a:spcPts val="0"/>
              </a:spcAft>
              <a:buSzPts val="3000"/>
              <a:buFont typeface="Poppins"/>
              <a:buNone/>
              <a:defRPr sz="3000">
                <a:latin typeface="Poppins"/>
                <a:ea typeface="Poppins"/>
                <a:cs typeface="Poppins"/>
                <a:sym typeface="Poppins"/>
              </a:defRPr>
            </a:lvl4pPr>
            <a:lvl5pPr lvl="4" rtl="0">
              <a:spcBef>
                <a:spcPts val="0"/>
              </a:spcBef>
              <a:spcAft>
                <a:spcPts val="0"/>
              </a:spcAft>
              <a:buSzPts val="3000"/>
              <a:buFont typeface="Poppins"/>
              <a:buNone/>
              <a:defRPr sz="3000">
                <a:latin typeface="Poppins"/>
                <a:ea typeface="Poppins"/>
                <a:cs typeface="Poppins"/>
                <a:sym typeface="Poppins"/>
              </a:defRPr>
            </a:lvl5pPr>
            <a:lvl6pPr lvl="5" rtl="0">
              <a:spcBef>
                <a:spcPts val="0"/>
              </a:spcBef>
              <a:spcAft>
                <a:spcPts val="0"/>
              </a:spcAft>
              <a:buSzPts val="3000"/>
              <a:buFont typeface="Poppins"/>
              <a:buNone/>
              <a:defRPr sz="3000">
                <a:latin typeface="Poppins"/>
                <a:ea typeface="Poppins"/>
                <a:cs typeface="Poppins"/>
                <a:sym typeface="Poppins"/>
              </a:defRPr>
            </a:lvl6pPr>
            <a:lvl7pPr lvl="6" rtl="0">
              <a:spcBef>
                <a:spcPts val="0"/>
              </a:spcBef>
              <a:spcAft>
                <a:spcPts val="0"/>
              </a:spcAft>
              <a:buSzPts val="3000"/>
              <a:buFont typeface="Poppins"/>
              <a:buNone/>
              <a:defRPr sz="3000">
                <a:latin typeface="Poppins"/>
                <a:ea typeface="Poppins"/>
                <a:cs typeface="Poppins"/>
                <a:sym typeface="Poppins"/>
              </a:defRPr>
            </a:lvl7pPr>
            <a:lvl8pPr lvl="7" rtl="0">
              <a:spcBef>
                <a:spcPts val="0"/>
              </a:spcBef>
              <a:spcAft>
                <a:spcPts val="0"/>
              </a:spcAft>
              <a:buSzPts val="3000"/>
              <a:buFont typeface="Poppins"/>
              <a:buNone/>
              <a:defRPr sz="3000">
                <a:latin typeface="Poppins"/>
                <a:ea typeface="Poppins"/>
                <a:cs typeface="Poppins"/>
                <a:sym typeface="Poppins"/>
              </a:defRPr>
            </a:lvl8pPr>
            <a:lvl9pPr lvl="8" rtl="0">
              <a:spcBef>
                <a:spcPts val="0"/>
              </a:spcBef>
              <a:spcAft>
                <a:spcPts val="0"/>
              </a:spcAft>
              <a:buSzPts val="3000"/>
              <a:buFont typeface="Poppins"/>
              <a:buNone/>
              <a:defRPr sz="3000">
                <a:latin typeface="Poppins"/>
                <a:ea typeface="Poppins"/>
                <a:cs typeface="Poppins"/>
                <a:sym typeface="Poppins"/>
              </a:defRPr>
            </a:lvl9pPr>
          </a:lstStyle>
          <a:p/>
        </p:txBody>
      </p:sp>
      <p:sp>
        <p:nvSpPr>
          <p:cNvPr id="136" name="Google Shape;136;p20"/>
          <p:cNvSpPr txBox="1"/>
          <p:nvPr>
            <p:ph idx="1" type="body"/>
          </p:nvPr>
        </p:nvSpPr>
        <p:spPr>
          <a:xfrm>
            <a:off x="5172100" y="1667550"/>
            <a:ext cx="3716400" cy="29250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1000"/>
              </a:spcBef>
              <a:spcAft>
                <a:spcPts val="0"/>
              </a:spcAft>
              <a:buSzPts val="1400"/>
              <a:buChar char="■"/>
              <a:defRPr/>
            </a:lvl3pPr>
            <a:lvl4pPr indent="-317500" lvl="3" marL="1828800" rtl="0">
              <a:lnSpc>
                <a:spcPct val="115000"/>
              </a:lnSpc>
              <a:spcBef>
                <a:spcPts val="1000"/>
              </a:spcBef>
              <a:spcAft>
                <a:spcPts val="0"/>
              </a:spcAft>
              <a:buSzPts val="1400"/>
              <a:buChar char="●"/>
              <a:defRPr/>
            </a:lvl4pPr>
            <a:lvl5pPr indent="-317500" lvl="4" marL="2286000" rtl="0">
              <a:lnSpc>
                <a:spcPct val="115000"/>
              </a:lnSpc>
              <a:spcBef>
                <a:spcPts val="1000"/>
              </a:spcBef>
              <a:spcAft>
                <a:spcPts val="0"/>
              </a:spcAft>
              <a:buSzPts val="1400"/>
              <a:buChar char="○"/>
              <a:defRPr/>
            </a:lvl5pPr>
            <a:lvl6pPr indent="-317500" lvl="5" marL="2743200" rtl="0">
              <a:lnSpc>
                <a:spcPct val="115000"/>
              </a:lnSpc>
              <a:spcBef>
                <a:spcPts val="1000"/>
              </a:spcBef>
              <a:spcAft>
                <a:spcPts val="0"/>
              </a:spcAft>
              <a:buSzPts val="1400"/>
              <a:buChar char="■"/>
              <a:defRPr/>
            </a:lvl6pPr>
            <a:lvl7pPr indent="-317500" lvl="6" marL="3200400" rtl="0">
              <a:lnSpc>
                <a:spcPct val="115000"/>
              </a:lnSpc>
              <a:spcBef>
                <a:spcPts val="1000"/>
              </a:spcBef>
              <a:spcAft>
                <a:spcPts val="0"/>
              </a:spcAft>
              <a:buSzPts val="1400"/>
              <a:buChar char="●"/>
              <a:defRPr/>
            </a:lvl7pPr>
            <a:lvl8pPr indent="-317500" lvl="7" marL="3657600" rtl="0">
              <a:lnSpc>
                <a:spcPct val="115000"/>
              </a:lnSpc>
              <a:spcBef>
                <a:spcPts val="1000"/>
              </a:spcBef>
              <a:spcAft>
                <a:spcPts val="0"/>
              </a:spcAft>
              <a:buSzPts val="1400"/>
              <a:buChar char="○"/>
              <a:defRPr/>
            </a:lvl8pPr>
            <a:lvl9pPr indent="-317500" lvl="8" marL="4114800" rtl="0">
              <a:lnSpc>
                <a:spcPct val="115000"/>
              </a:lnSpc>
              <a:spcBef>
                <a:spcPts val="1000"/>
              </a:spcBef>
              <a:spcAft>
                <a:spcPts val="1000"/>
              </a:spcAft>
              <a:buSzPts val="1400"/>
              <a:buChar char="■"/>
              <a:defRPr/>
            </a:lvl9pPr>
          </a:lstStyle>
          <a:p/>
        </p:txBody>
      </p:sp>
      <p:pic>
        <p:nvPicPr>
          <p:cNvPr id="137" name="Google Shape;137;p20"/>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138" name="Google Shape;138;p20"/>
          <p:cNvPicPr preferRelativeResize="0"/>
          <p:nvPr/>
        </p:nvPicPr>
        <p:blipFill rotWithShape="1">
          <a:blip r:embed="rId3">
            <a:alphaModFix/>
          </a:blip>
          <a:srcRect b="0" l="0" r="0" t="2056"/>
          <a:stretch/>
        </p:blipFill>
        <p:spPr>
          <a:xfrm rot="10290171">
            <a:off x="-799875" y="4116131"/>
            <a:ext cx="4438949" cy="4420991"/>
          </a:xfrm>
          <a:prstGeom prst="rect">
            <a:avLst/>
          </a:prstGeom>
          <a:noFill/>
          <a:ln>
            <a:noFill/>
          </a:ln>
        </p:spPr>
      </p:pic>
      <p:sp>
        <p:nvSpPr>
          <p:cNvPr id="139" name="Google Shape;139;p20"/>
          <p:cNvSpPr txBox="1"/>
          <p:nvPr>
            <p:ph idx="2" type="body"/>
          </p:nvPr>
        </p:nvSpPr>
        <p:spPr>
          <a:xfrm>
            <a:off x="375775" y="1667550"/>
            <a:ext cx="4554000" cy="1808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Font typeface="Roboto Mono"/>
              <a:buChar char="●"/>
              <a:defRPr>
                <a:latin typeface="Roboto Mono"/>
                <a:ea typeface="Roboto Mono"/>
                <a:cs typeface="Roboto Mono"/>
                <a:sym typeface="Roboto Mono"/>
              </a:defRPr>
            </a:lvl1pPr>
            <a:lvl2pPr indent="-317500" lvl="1" marL="914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2pPr>
            <a:lvl3pPr indent="-317500" lvl="2" marL="1371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3pPr>
            <a:lvl4pPr indent="-317500" lvl="3" marL="1828800" rtl="0">
              <a:lnSpc>
                <a:spcPct val="115000"/>
              </a:lnSpc>
              <a:spcBef>
                <a:spcPts val="1000"/>
              </a:spcBef>
              <a:spcAft>
                <a:spcPts val="0"/>
              </a:spcAft>
              <a:buSzPts val="1400"/>
              <a:buFont typeface="Roboto Mono"/>
              <a:buChar char="●"/>
              <a:defRPr>
                <a:latin typeface="Roboto Mono"/>
                <a:ea typeface="Roboto Mono"/>
                <a:cs typeface="Roboto Mono"/>
                <a:sym typeface="Roboto Mono"/>
              </a:defRPr>
            </a:lvl4pPr>
            <a:lvl5pPr indent="-317500" lvl="4" marL="2286000" rtl="0">
              <a:lnSpc>
                <a:spcPct val="115000"/>
              </a:lnSpc>
              <a:spcBef>
                <a:spcPts val="1000"/>
              </a:spcBef>
              <a:spcAft>
                <a:spcPts val="0"/>
              </a:spcAft>
              <a:buSzPts val="1400"/>
              <a:buFont typeface="Roboto Mono"/>
              <a:buChar char="○"/>
              <a:defRPr>
                <a:latin typeface="Roboto Mono"/>
                <a:ea typeface="Roboto Mono"/>
                <a:cs typeface="Roboto Mono"/>
                <a:sym typeface="Roboto Mono"/>
              </a:defRPr>
            </a:lvl5pPr>
            <a:lvl6pPr indent="-317500" lvl="5" marL="2743200" rtl="0">
              <a:lnSpc>
                <a:spcPct val="115000"/>
              </a:lnSpc>
              <a:spcBef>
                <a:spcPts val="1000"/>
              </a:spcBef>
              <a:spcAft>
                <a:spcPts val="0"/>
              </a:spcAft>
              <a:buSzPts val="1400"/>
              <a:buFont typeface="Roboto Mono"/>
              <a:buChar char="■"/>
              <a:defRPr>
                <a:latin typeface="Roboto Mono"/>
                <a:ea typeface="Roboto Mono"/>
                <a:cs typeface="Roboto Mono"/>
                <a:sym typeface="Roboto Mono"/>
              </a:defRPr>
            </a:lvl6pPr>
            <a:lvl7pPr indent="-317500" lvl="6" marL="3200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7pPr>
            <a:lvl8pPr indent="-317500" lvl="7" marL="3657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8pPr>
            <a:lvl9pPr indent="-317500" lvl="8" marL="4114800" rtl="0">
              <a:lnSpc>
                <a:spcPct val="115000"/>
              </a:lnSpc>
              <a:spcBef>
                <a:spcPts val="1000"/>
              </a:spcBef>
              <a:spcAft>
                <a:spcPts val="1000"/>
              </a:spcAft>
              <a:buSzPts val="1400"/>
              <a:buFont typeface="Roboto Mono"/>
              <a:buChar char="■"/>
              <a:defRPr>
                <a:latin typeface="Roboto Mono"/>
                <a:ea typeface="Roboto Mono"/>
                <a:cs typeface="Roboto Mono"/>
                <a:sym typeface="Roboto Mono"/>
              </a:defRPr>
            </a:lvl9pPr>
          </a:lstStyle>
          <a:p/>
        </p:txBody>
      </p:sp>
      <p:pic>
        <p:nvPicPr>
          <p:cNvPr id="140" name="Google Shape;140;p20"/>
          <p:cNvPicPr preferRelativeResize="0"/>
          <p:nvPr/>
        </p:nvPicPr>
        <p:blipFill rotWithShape="1">
          <a:blip r:embed="rId3">
            <a:alphaModFix/>
          </a:blip>
          <a:srcRect b="0" l="0" r="0" t="2056"/>
          <a:stretch/>
        </p:blipFill>
        <p:spPr>
          <a:xfrm rot="-746302">
            <a:off x="5353646" y="-3484845"/>
            <a:ext cx="4438958" cy="44209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mt="48000"/>
          </a:blip>
          <a:stretch>
            <a:fillRect/>
          </a:stretch>
        </p:blipFill>
        <p:spPr>
          <a:xfrm rot="-7436803">
            <a:off x="6335133" y="3622458"/>
            <a:ext cx="3835663" cy="3671779"/>
          </a:xfrm>
          <a:prstGeom prst="rect">
            <a:avLst/>
          </a:prstGeom>
          <a:noFill/>
          <a:ln>
            <a:noFill/>
          </a:ln>
        </p:spPr>
      </p:pic>
      <p:sp>
        <p:nvSpPr>
          <p:cNvPr id="15" name="Google Shape;15;p3"/>
          <p:cNvSpPr txBox="1"/>
          <p:nvPr>
            <p:ph type="title"/>
          </p:nvPr>
        </p:nvSpPr>
        <p:spPr>
          <a:xfrm>
            <a:off x="2026275" y="1280550"/>
            <a:ext cx="5091600" cy="7407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86FF"/>
              </a:buClr>
              <a:buSzPts val="4000"/>
              <a:buFont typeface="Poppins"/>
              <a:buNone/>
              <a:defRPr b="1" sz="4000">
                <a:solidFill>
                  <a:srgbClr val="0086FF"/>
                </a:solidFill>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pic>
        <p:nvPicPr>
          <p:cNvPr id="16" name="Google Shape;16;p3"/>
          <p:cNvPicPr preferRelativeResize="0"/>
          <p:nvPr/>
        </p:nvPicPr>
        <p:blipFill rotWithShape="1">
          <a:blip r:embed="rId3">
            <a:alphaModFix/>
          </a:blip>
          <a:srcRect b="0" l="0" r="0" t="2056"/>
          <a:stretch/>
        </p:blipFill>
        <p:spPr>
          <a:xfrm rot="10799993">
            <a:off x="-714508" y="3785838"/>
            <a:ext cx="2870923" cy="2859323"/>
          </a:xfrm>
          <a:prstGeom prst="rect">
            <a:avLst/>
          </a:prstGeom>
          <a:noFill/>
          <a:ln>
            <a:noFill/>
          </a:ln>
        </p:spPr>
      </p:pic>
      <p:pic>
        <p:nvPicPr>
          <p:cNvPr id="17" name="Google Shape;17;p3"/>
          <p:cNvPicPr preferRelativeResize="0"/>
          <p:nvPr/>
        </p:nvPicPr>
        <p:blipFill rotWithShape="1">
          <a:blip r:embed="rId3">
            <a:alphaModFix/>
          </a:blip>
          <a:srcRect b="0" l="0" r="0" t="-1533"/>
          <a:stretch/>
        </p:blipFill>
        <p:spPr>
          <a:xfrm rot="158080">
            <a:off x="6961267" y="-1352111"/>
            <a:ext cx="2950987" cy="3046825"/>
          </a:xfrm>
          <a:prstGeom prst="rect">
            <a:avLst/>
          </a:prstGeom>
          <a:noFill/>
          <a:ln>
            <a:noFill/>
          </a:ln>
        </p:spPr>
      </p:pic>
      <p:pic>
        <p:nvPicPr>
          <p:cNvPr id="18" name="Google Shape;18;p3"/>
          <p:cNvPicPr preferRelativeResize="0"/>
          <p:nvPr/>
        </p:nvPicPr>
        <p:blipFill>
          <a:blip r:embed="rId2">
            <a:alphaModFix amt="48000"/>
          </a:blip>
          <a:stretch>
            <a:fillRect/>
          </a:stretch>
        </p:blipFill>
        <p:spPr>
          <a:xfrm rot="-7436803">
            <a:off x="-911717" y="-2117317"/>
            <a:ext cx="3835663" cy="3671779"/>
          </a:xfrm>
          <a:prstGeom prst="rect">
            <a:avLst/>
          </a:prstGeom>
          <a:noFill/>
          <a:ln>
            <a:noFill/>
          </a:ln>
        </p:spPr>
      </p:pic>
      <p:pic>
        <p:nvPicPr>
          <p:cNvPr id="19" name="Google Shape;19;p3"/>
          <p:cNvPicPr preferRelativeResize="0"/>
          <p:nvPr/>
        </p:nvPicPr>
        <p:blipFill rotWithShape="1">
          <a:blip r:embed="rId4">
            <a:alphaModFix/>
          </a:blip>
          <a:srcRect b="0" l="0" r="0" t="0"/>
          <a:stretch/>
        </p:blipFill>
        <p:spPr>
          <a:xfrm>
            <a:off x="8225001" y="4897775"/>
            <a:ext cx="817983" cy="186151"/>
          </a:xfrm>
          <a:prstGeom prst="rect">
            <a:avLst/>
          </a:prstGeom>
          <a:noFill/>
          <a:ln>
            <a:noFill/>
          </a:ln>
        </p:spPr>
      </p:pic>
      <p:sp>
        <p:nvSpPr>
          <p:cNvPr id="20" name="Google Shape;20;p3"/>
          <p:cNvSpPr txBox="1"/>
          <p:nvPr>
            <p:ph idx="1" type="body"/>
          </p:nvPr>
        </p:nvSpPr>
        <p:spPr>
          <a:xfrm>
            <a:off x="2026125" y="2171875"/>
            <a:ext cx="5091600" cy="2040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Work Sans"/>
              <a:buChar char="❏"/>
              <a:defRPr sz="1800">
                <a:latin typeface="Work Sans"/>
                <a:ea typeface="Work Sans"/>
                <a:cs typeface="Work Sans"/>
                <a:sym typeface="Work Sans"/>
              </a:defRPr>
            </a:lvl1pPr>
            <a:lvl2pPr indent="-342900" lvl="1" marL="914400" rtl="0" algn="ctr">
              <a:spcBef>
                <a:spcPts val="1000"/>
              </a:spcBef>
              <a:spcAft>
                <a:spcPts val="0"/>
              </a:spcAft>
              <a:buSzPts val="1800"/>
              <a:buFont typeface="Work Sans"/>
              <a:buChar char="❏"/>
              <a:defRPr sz="1800">
                <a:latin typeface="Work Sans"/>
                <a:ea typeface="Work Sans"/>
                <a:cs typeface="Work Sans"/>
                <a:sym typeface="Work Sans"/>
              </a:defRPr>
            </a:lvl2pPr>
            <a:lvl3pPr indent="-342900" lvl="2" marL="1371600" rtl="0" algn="ctr">
              <a:spcBef>
                <a:spcPts val="1000"/>
              </a:spcBef>
              <a:spcAft>
                <a:spcPts val="0"/>
              </a:spcAft>
              <a:buSzPts val="1800"/>
              <a:buFont typeface="Work Sans"/>
              <a:buChar char="❏"/>
              <a:defRPr sz="1800">
                <a:latin typeface="Work Sans"/>
                <a:ea typeface="Work Sans"/>
                <a:cs typeface="Work Sans"/>
                <a:sym typeface="Work Sans"/>
              </a:defRPr>
            </a:lvl3pPr>
            <a:lvl4pPr indent="-342900" lvl="3" marL="1828800" rtl="0" algn="ctr">
              <a:spcBef>
                <a:spcPts val="1000"/>
              </a:spcBef>
              <a:spcAft>
                <a:spcPts val="0"/>
              </a:spcAft>
              <a:buSzPts val="1800"/>
              <a:buFont typeface="Work Sans"/>
              <a:buChar char="❏"/>
              <a:defRPr sz="1800">
                <a:latin typeface="Work Sans"/>
                <a:ea typeface="Work Sans"/>
                <a:cs typeface="Work Sans"/>
                <a:sym typeface="Work Sans"/>
              </a:defRPr>
            </a:lvl4pPr>
            <a:lvl5pPr indent="-342900" lvl="4" marL="2286000" rtl="0" algn="ctr">
              <a:spcBef>
                <a:spcPts val="1000"/>
              </a:spcBef>
              <a:spcAft>
                <a:spcPts val="0"/>
              </a:spcAft>
              <a:buSzPts val="1800"/>
              <a:buFont typeface="Work Sans"/>
              <a:buChar char="❏"/>
              <a:defRPr sz="1800">
                <a:latin typeface="Work Sans"/>
                <a:ea typeface="Work Sans"/>
                <a:cs typeface="Work Sans"/>
                <a:sym typeface="Work Sans"/>
              </a:defRPr>
            </a:lvl5pPr>
            <a:lvl6pPr indent="-342900" lvl="5" marL="2743200" rtl="0" algn="ctr">
              <a:spcBef>
                <a:spcPts val="1000"/>
              </a:spcBef>
              <a:spcAft>
                <a:spcPts val="0"/>
              </a:spcAft>
              <a:buSzPts val="1800"/>
              <a:buFont typeface="Work Sans"/>
              <a:buChar char="❏"/>
              <a:defRPr sz="1800">
                <a:latin typeface="Work Sans"/>
                <a:ea typeface="Work Sans"/>
                <a:cs typeface="Work Sans"/>
                <a:sym typeface="Work Sans"/>
              </a:defRPr>
            </a:lvl6pPr>
            <a:lvl7pPr indent="-342900" lvl="6" marL="3200400" rtl="0" algn="ctr">
              <a:spcBef>
                <a:spcPts val="1000"/>
              </a:spcBef>
              <a:spcAft>
                <a:spcPts val="0"/>
              </a:spcAft>
              <a:buSzPts val="1800"/>
              <a:buFont typeface="Work Sans"/>
              <a:buChar char="❏"/>
              <a:defRPr sz="1800">
                <a:latin typeface="Work Sans"/>
                <a:ea typeface="Work Sans"/>
                <a:cs typeface="Work Sans"/>
                <a:sym typeface="Work Sans"/>
              </a:defRPr>
            </a:lvl7pPr>
            <a:lvl8pPr indent="-342900" lvl="7" marL="3657600" rtl="0" algn="ctr">
              <a:spcBef>
                <a:spcPts val="1000"/>
              </a:spcBef>
              <a:spcAft>
                <a:spcPts val="0"/>
              </a:spcAft>
              <a:buSzPts val="1800"/>
              <a:buFont typeface="Work Sans"/>
              <a:buChar char="❏"/>
              <a:defRPr sz="1800">
                <a:latin typeface="Work Sans"/>
                <a:ea typeface="Work Sans"/>
                <a:cs typeface="Work Sans"/>
                <a:sym typeface="Work Sans"/>
              </a:defRPr>
            </a:lvl8pPr>
            <a:lvl9pPr indent="-342900" lvl="8" marL="4114800" rtl="0" algn="ctr">
              <a:spcBef>
                <a:spcPts val="1000"/>
              </a:spcBef>
              <a:spcAft>
                <a:spcPts val="1000"/>
              </a:spcAft>
              <a:buSzPts val="1800"/>
              <a:buFont typeface="Work Sans"/>
              <a:buChar char="❏"/>
              <a:defRPr sz="1800">
                <a:latin typeface="Work Sans"/>
                <a:ea typeface="Work Sans"/>
                <a:cs typeface="Work Sans"/>
                <a:sym typeface="Work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centered">
  <p:cSld name="CUSTOM_1">
    <p:spTree>
      <p:nvGrpSpPr>
        <p:cNvPr id="141" name="Shape 141"/>
        <p:cNvGrpSpPr/>
        <p:nvPr/>
      </p:nvGrpSpPr>
      <p:grpSpPr>
        <a:xfrm>
          <a:off x="0" y="0"/>
          <a:ext cx="0" cy="0"/>
          <a:chOff x="0" y="0"/>
          <a:chExt cx="0" cy="0"/>
        </a:xfrm>
      </p:grpSpPr>
      <p:sp>
        <p:nvSpPr>
          <p:cNvPr id="142" name="Google Shape;142;p21"/>
          <p:cNvSpPr txBox="1"/>
          <p:nvPr>
            <p:ph type="title"/>
          </p:nvPr>
        </p:nvSpPr>
        <p:spPr>
          <a:xfrm>
            <a:off x="1920750" y="353150"/>
            <a:ext cx="5302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86FF"/>
              </a:buClr>
              <a:buSzPts val="3000"/>
              <a:buNone/>
              <a:defRPr>
                <a:solidFill>
                  <a:srgbClr val="0086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1"/>
          <p:cNvSpPr txBox="1"/>
          <p:nvPr>
            <p:ph idx="2" type="title"/>
          </p:nvPr>
        </p:nvSpPr>
        <p:spPr>
          <a:xfrm>
            <a:off x="2572650" y="1281500"/>
            <a:ext cx="3998700" cy="3339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400"/>
              <a:buNone/>
              <a:defRPr b="0" sz="1400">
                <a:solidFill>
                  <a:srgbClr val="000000"/>
                </a:solidFill>
              </a:defRPr>
            </a:lvl1pPr>
            <a:lvl2pPr lvl="1" rtl="0" algn="ctr">
              <a:spcBef>
                <a:spcPts val="0"/>
              </a:spcBef>
              <a:spcAft>
                <a:spcPts val="0"/>
              </a:spcAft>
              <a:buClr>
                <a:srgbClr val="000000"/>
              </a:buClr>
              <a:buSzPts val="1400"/>
              <a:buFont typeface="Poppins"/>
              <a:buNone/>
              <a:defRPr sz="1400">
                <a:solidFill>
                  <a:srgbClr val="000000"/>
                </a:solidFill>
                <a:latin typeface="Poppins"/>
                <a:ea typeface="Poppins"/>
                <a:cs typeface="Poppins"/>
                <a:sym typeface="Poppins"/>
              </a:defRPr>
            </a:lvl2pPr>
            <a:lvl3pPr lvl="2" rtl="0" algn="ctr">
              <a:spcBef>
                <a:spcPts val="0"/>
              </a:spcBef>
              <a:spcAft>
                <a:spcPts val="0"/>
              </a:spcAft>
              <a:buClr>
                <a:srgbClr val="000000"/>
              </a:buClr>
              <a:buSzPts val="1400"/>
              <a:buFont typeface="Poppins"/>
              <a:buNone/>
              <a:defRPr sz="1400">
                <a:solidFill>
                  <a:srgbClr val="000000"/>
                </a:solidFill>
                <a:latin typeface="Poppins"/>
                <a:ea typeface="Poppins"/>
                <a:cs typeface="Poppins"/>
                <a:sym typeface="Poppins"/>
              </a:defRPr>
            </a:lvl3pPr>
            <a:lvl4pPr lvl="3" rtl="0" algn="ctr">
              <a:spcBef>
                <a:spcPts val="0"/>
              </a:spcBef>
              <a:spcAft>
                <a:spcPts val="0"/>
              </a:spcAft>
              <a:buClr>
                <a:srgbClr val="000000"/>
              </a:buClr>
              <a:buSzPts val="1400"/>
              <a:buFont typeface="Poppins"/>
              <a:buNone/>
              <a:defRPr sz="1400">
                <a:solidFill>
                  <a:srgbClr val="000000"/>
                </a:solidFill>
                <a:latin typeface="Poppins"/>
                <a:ea typeface="Poppins"/>
                <a:cs typeface="Poppins"/>
                <a:sym typeface="Poppins"/>
              </a:defRPr>
            </a:lvl4pPr>
            <a:lvl5pPr lvl="4" rtl="0" algn="ctr">
              <a:spcBef>
                <a:spcPts val="0"/>
              </a:spcBef>
              <a:spcAft>
                <a:spcPts val="0"/>
              </a:spcAft>
              <a:buClr>
                <a:srgbClr val="000000"/>
              </a:buClr>
              <a:buSzPts val="1400"/>
              <a:buFont typeface="Poppins"/>
              <a:buNone/>
              <a:defRPr sz="1400">
                <a:solidFill>
                  <a:srgbClr val="000000"/>
                </a:solidFill>
                <a:latin typeface="Poppins"/>
                <a:ea typeface="Poppins"/>
                <a:cs typeface="Poppins"/>
                <a:sym typeface="Poppins"/>
              </a:defRPr>
            </a:lvl5pPr>
            <a:lvl6pPr lvl="5" rtl="0" algn="ctr">
              <a:spcBef>
                <a:spcPts val="0"/>
              </a:spcBef>
              <a:spcAft>
                <a:spcPts val="0"/>
              </a:spcAft>
              <a:buClr>
                <a:srgbClr val="000000"/>
              </a:buClr>
              <a:buSzPts val="1400"/>
              <a:buFont typeface="Poppins"/>
              <a:buNone/>
              <a:defRPr sz="1400">
                <a:solidFill>
                  <a:srgbClr val="000000"/>
                </a:solidFill>
                <a:latin typeface="Poppins"/>
                <a:ea typeface="Poppins"/>
                <a:cs typeface="Poppins"/>
                <a:sym typeface="Poppins"/>
              </a:defRPr>
            </a:lvl6pPr>
            <a:lvl7pPr lvl="6" rtl="0" algn="ctr">
              <a:spcBef>
                <a:spcPts val="0"/>
              </a:spcBef>
              <a:spcAft>
                <a:spcPts val="0"/>
              </a:spcAft>
              <a:buClr>
                <a:srgbClr val="000000"/>
              </a:buClr>
              <a:buSzPts val="1400"/>
              <a:buFont typeface="Poppins"/>
              <a:buNone/>
              <a:defRPr sz="1400">
                <a:solidFill>
                  <a:srgbClr val="000000"/>
                </a:solidFill>
                <a:latin typeface="Poppins"/>
                <a:ea typeface="Poppins"/>
                <a:cs typeface="Poppins"/>
                <a:sym typeface="Poppins"/>
              </a:defRPr>
            </a:lvl7pPr>
            <a:lvl8pPr lvl="7" rtl="0" algn="ctr">
              <a:spcBef>
                <a:spcPts val="0"/>
              </a:spcBef>
              <a:spcAft>
                <a:spcPts val="0"/>
              </a:spcAft>
              <a:buClr>
                <a:srgbClr val="000000"/>
              </a:buClr>
              <a:buSzPts val="1400"/>
              <a:buFont typeface="Poppins"/>
              <a:buNone/>
              <a:defRPr sz="1400">
                <a:solidFill>
                  <a:srgbClr val="000000"/>
                </a:solidFill>
                <a:latin typeface="Poppins"/>
                <a:ea typeface="Poppins"/>
                <a:cs typeface="Poppins"/>
                <a:sym typeface="Poppins"/>
              </a:defRPr>
            </a:lvl8pPr>
            <a:lvl9pPr lvl="8" rtl="0" algn="ctr">
              <a:spcBef>
                <a:spcPts val="0"/>
              </a:spcBef>
              <a:spcAft>
                <a:spcPts val="0"/>
              </a:spcAft>
              <a:buClr>
                <a:srgbClr val="000000"/>
              </a:buClr>
              <a:buSzPts val="1400"/>
              <a:buFont typeface="Poppins"/>
              <a:buNone/>
              <a:defRPr sz="1400">
                <a:solidFill>
                  <a:srgbClr val="000000"/>
                </a:solidFill>
                <a:latin typeface="Poppins"/>
                <a:ea typeface="Poppins"/>
                <a:cs typeface="Poppins"/>
                <a:sym typeface="Poppins"/>
              </a:defRPr>
            </a:lvl9pPr>
          </a:lstStyle>
          <a:p/>
        </p:txBody>
      </p:sp>
      <p:sp>
        <p:nvSpPr>
          <p:cNvPr id="144" name="Google Shape;144;p21"/>
          <p:cNvSpPr txBox="1"/>
          <p:nvPr>
            <p:ph idx="1" type="body"/>
          </p:nvPr>
        </p:nvSpPr>
        <p:spPr>
          <a:xfrm>
            <a:off x="1459775" y="1692350"/>
            <a:ext cx="6303900" cy="1349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Font typeface="Roboto Mono"/>
              <a:buChar char="●"/>
              <a:defRPr>
                <a:latin typeface="Roboto Mono"/>
                <a:ea typeface="Roboto Mono"/>
                <a:cs typeface="Roboto Mono"/>
                <a:sym typeface="Roboto Mono"/>
              </a:defRPr>
            </a:lvl1pPr>
            <a:lvl2pPr indent="-317500" lvl="1" marL="914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2pPr>
            <a:lvl3pPr indent="-317500" lvl="2" marL="1371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3pPr>
            <a:lvl4pPr indent="-317500" lvl="3" marL="1828800" rtl="0">
              <a:lnSpc>
                <a:spcPct val="115000"/>
              </a:lnSpc>
              <a:spcBef>
                <a:spcPts val="1000"/>
              </a:spcBef>
              <a:spcAft>
                <a:spcPts val="0"/>
              </a:spcAft>
              <a:buSzPts val="1400"/>
              <a:buFont typeface="Roboto Mono"/>
              <a:buChar char="●"/>
              <a:defRPr>
                <a:latin typeface="Roboto Mono"/>
                <a:ea typeface="Roboto Mono"/>
                <a:cs typeface="Roboto Mono"/>
                <a:sym typeface="Roboto Mono"/>
              </a:defRPr>
            </a:lvl4pPr>
            <a:lvl5pPr indent="-317500" lvl="4" marL="2286000" rtl="0">
              <a:lnSpc>
                <a:spcPct val="115000"/>
              </a:lnSpc>
              <a:spcBef>
                <a:spcPts val="1000"/>
              </a:spcBef>
              <a:spcAft>
                <a:spcPts val="0"/>
              </a:spcAft>
              <a:buSzPts val="1400"/>
              <a:buFont typeface="Roboto Mono"/>
              <a:buChar char="○"/>
              <a:defRPr>
                <a:latin typeface="Roboto Mono"/>
                <a:ea typeface="Roboto Mono"/>
                <a:cs typeface="Roboto Mono"/>
                <a:sym typeface="Roboto Mono"/>
              </a:defRPr>
            </a:lvl5pPr>
            <a:lvl6pPr indent="-317500" lvl="5" marL="2743200" rtl="0">
              <a:lnSpc>
                <a:spcPct val="115000"/>
              </a:lnSpc>
              <a:spcBef>
                <a:spcPts val="1000"/>
              </a:spcBef>
              <a:spcAft>
                <a:spcPts val="0"/>
              </a:spcAft>
              <a:buSzPts val="1400"/>
              <a:buFont typeface="Roboto Mono"/>
              <a:buChar char="■"/>
              <a:defRPr>
                <a:latin typeface="Roboto Mono"/>
                <a:ea typeface="Roboto Mono"/>
                <a:cs typeface="Roboto Mono"/>
                <a:sym typeface="Roboto Mono"/>
              </a:defRPr>
            </a:lvl6pPr>
            <a:lvl7pPr indent="-317500" lvl="6" marL="3200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7pPr>
            <a:lvl8pPr indent="-317500" lvl="7" marL="3657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8pPr>
            <a:lvl9pPr indent="-317500" lvl="8" marL="4114800" rtl="0">
              <a:lnSpc>
                <a:spcPct val="115000"/>
              </a:lnSpc>
              <a:spcBef>
                <a:spcPts val="1000"/>
              </a:spcBef>
              <a:spcAft>
                <a:spcPts val="1000"/>
              </a:spcAft>
              <a:buSzPts val="1400"/>
              <a:buFont typeface="Roboto Mono"/>
              <a:buChar char="■"/>
              <a:defRPr>
                <a:latin typeface="Roboto Mono"/>
                <a:ea typeface="Roboto Mono"/>
                <a:cs typeface="Roboto Mono"/>
                <a:sym typeface="Roboto Mono"/>
              </a:defRPr>
            </a:lvl9pPr>
          </a:lstStyle>
          <a:p/>
        </p:txBody>
      </p:sp>
      <p:sp>
        <p:nvSpPr>
          <p:cNvPr id="145" name="Google Shape;145;p21"/>
          <p:cNvSpPr txBox="1"/>
          <p:nvPr>
            <p:ph idx="3" type="body"/>
          </p:nvPr>
        </p:nvSpPr>
        <p:spPr>
          <a:xfrm>
            <a:off x="790350" y="3303375"/>
            <a:ext cx="7563300" cy="1058400"/>
          </a:xfrm>
          <a:prstGeom prst="rect">
            <a:avLst/>
          </a:prstGeom>
        </p:spPr>
        <p:txBody>
          <a:bodyPr anchorCtr="0" anchor="ctr" bIns="91425" lIns="91425" spcFirstLastPara="1" rIns="91425" wrap="square" tIns="91425">
            <a:noAutofit/>
          </a:bodyPr>
          <a:lstStyle>
            <a:lvl1pPr indent="-317500" lvl="0" marL="457200" rtl="0" algn="ctr">
              <a:lnSpc>
                <a:spcPct val="115000"/>
              </a:lnSpc>
              <a:spcBef>
                <a:spcPts val="0"/>
              </a:spcBef>
              <a:spcAft>
                <a:spcPts val="0"/>
              </a:spcAft>
              <a:buSzPts val="14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pic>
        <p:nvPicPr>
          <p:cNvPr id="146" name="Google Shape;146;p21"/>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147" name="Google Shape;147;p21"/>
          <p:cNvPicPr preferRelativeResize="0"/>
          <p:nvPr/>
        </p:nvPicPr>
        <p:blipFill rotWithShape="1">
          <a:blip r:embed="rId3">
            <a:alphaModFix/>
          </a:blip>
          <a:srcRect b="0" l="0" r="0" t="2056"/>
          <a:stretch/>
        </p:blipFill>
        <p:spPr>
          <a:xfrm rot="-3146378">
            <a:off x="-467017" y="-2369349"/>
            <a:ext cx="3326446" cy="3313000"/>
          </a:xfrm>
          <a:prstGeom prst="rect">
            <a:avLst/>
          </a:prstGeom>
          <a:noFill/>
          <a:ln>
            <a:noFill/>
          </a:ln>
        </p:spPr>
      </p:pic>
      <p:pic>
        <p:nvPicPr>
          <p:cNvPr id="148" name="Google Shape;148;p21"/>
          <p:cNvPicPr preferRelativeResize="0"/>
          <p:nvPr/>
        </p:nvPicPr>
        <p:blipFill rotWithShape="1">
          <a:blip r:embed="rId3">
            <a:alphaModFix/>
          </a:blip>
          <a:srcRect b="0" l="0" r="0" t="-1112"/>
          <a:stretch/>
        </p:blipFill>
        <p:spPr>
          <a:xfrm rot="-3145904">
            <a:off x="6621464" y="4142493"/>
            <a:ext cx="3326550" cy="3420241"/>
          </a:xfrm>
          <a:prstGeom prst="rect">
            <a:avLst/>
          </a:prstGeom>
          <a:noFill/>
          <a:ln>
            <a:noFill/>
          </a:ln>
        </p:spPr>
      </p:pic>
      <p:pic>
        <p:nvPicPr>
          <p:cNvPr id="149" name="Google Shape;149;p21"/>
          <p:cNvPicPr preferRelativeResize="0"/>
          <p:nvPr/>
        </p:nvPicPr>
        <p:blipFill>
          <a:blip r:embed="rId4">
            <a:alphaModFix amt="14000"/>
          </a:blip>
          <a:stretch>
            <a:fillRect/>
          </a:stretch>
        </p:blipFill>
        <p:spPr>
          <a:xfrm rot="1180342">
            <a:off x="-1250116" y="3677868"/>
            <a:ext cx="4543616" cy="4349493"/>
          </a:xfrm>
          <a:prstGeom prst="rect">
            <a:avLst/>
          </a:prstGeom>
          <a:noFill/>
          <a:ln>
            <a:noFill/>
          </a:ln>
        </p:spPr>
      </p:pic>
      <p:pic>
        <p:nvPicPr>
          <p:cNvPr id="150" name="Google Shape;150;p21"/>
          <p:cNvPicPr preferRelativeResize="0"/>
          <p:nvPr/>
        </p:nvPicPr>
        <p:blipFill>
          <a:blip r:embed="rId4">
            <a:alphaModFix amt="14000"/>
          </a:blip>
          <a:stretch>
            <a:fillRect/>
          </a:stretch>
        </p:blipFill>
        <p:spPr>
          <a:xfrm rot="6238109">
            <a:off x="6247010" y="-1029572"/>
            <a:ext cx="4543607" cy="434949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eft right">
  <p:cSld name="CUSTOM_2">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5185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0086FF"/>
                </a:solidFill>
              </a:defRPr>
            </a:lvl1pPr>
            <a:lvl2pPr lvl="1" algn="ctr">
              <a:spcBef>
                <a:spcPts val="0"/>
              </a:spcBef>
              <a:spcAft>
                <a:spcPts val="0"/>
              </a:spcAft>
              <a:buNone/>
              <a:defRPr>
                <a:solidFill>
                  <a:srgbClr val="0086FF"/>
                </a:solidFill>
              </a:defRPr>
            </a:lvl2pPr>
            <a:lvl3pPr lvl="2" algn="ctr">
              <a:spcBef>
                <a:spcPts val="0"/>
              </a:spcBef>
              <a:spcAft>
                <a:spcPts val="0"/>
              </a:spcAft>
              <a:buNone/>
              <a:defRPr>
                <a:solidFill>
                  <a:srgbClr val="0086FF"/>
                </a:solidFill>
              </a:defRPr>
            </a:lvl3pPr>
            <a:lvl4pPr lvl="3" algn="ctr">
              <a:spcBef>
                <a:spcPts val="0"/>
              </a:spcBef>
              <a:spcAft>
                <a:spcPts val="0"/>
              </a:spcAft>
              <a:buNone/>
              <a:defRPr>
                <a:solidFill>
                  <a:srgbClr val="0086FF"/>
                </a:solidFill>
              </a:defRPr>
            </a:lvl4pPr>
            <a:lvl5pPr lvl="4" algn="ctr">
              <a:spcBef>
                <a:spcPts val="0"/>
              </a:spcBef>
              <a:spcAft>
                <a:spcPts val="0"/>
              </a:spcAft>
              <a:buNone/>
              <a:defRPr>
                <a:solidFill>
                  <a:srgbClr val="0086FF"/>
                </a:solidFill>
              </a:defRPr>
            </a:lvl5pPr>
            <a:lvl6pPr lvl="5" algn="ctr">
              <a:spcBef>
                <a:spcPts val="0"/>
              </a:spcBef>
              <a:spcAft>
                <a:spcPts val="0"/>
              </a:spcAft>
              <a:buNone/>
              <a:defRPr>
                <a:solidFill>
                  <a:srgbClr val="0086FF"/>
                </a:solidFill>
              </a:defRPr>
            </a:lvl6pPr>
            <a:lvl7pPr lvl="6" algn="ctr">
              <a:spcBef>
                <a:spcPts val="0"/>
              </a:spcBef>
              <a:spcAft>
                <a:spcPts val="0"/>
              </a:spcAft>
              <a:buNone/>
              <a:defRPr>
                <a:solidFill>
                  <a:srgbClr val="0086FF"/>
                </a:solidFill>
              </a:defRPr>
            </a:lvl7pPr>
            <a:lvl8pPr lvl="7" algn="ctr">
              <a:spcBef>
                <a:spcPts val="0"/>
              </a:spcBef>
              <a:spcAft>
                <a:spcPts val="0"/>
              </a:spcAft>
              <a:buNone/>
              <a:defRPr>
                <a:solidFill>
                  <a:srgbClr val="0086FF"/>
                </a:solidFill>
              </a:defRPr>
            </a:lvl8pPr>
            <a:lvl9pPr lvl="8" algn="ctr">
              <a:spcBef>
                <a:spcPts val="0"/>
              </a:spcBef>
              <a:spcAft>
                <a:spcPts val="0"/>
              </a:spcAft>
              <a:buNone/>
              <a:defRPr>
                <a:solidFill>
                  <a:srgbClr val="0086FF"/>
                </a:solidFill>
              </a:defRPr>
            </a:lvl9pPr>
          </a:lstStyle>
          <a:p/>
        </p:txBody>
      </p:sp>
      <p:pic>
        <p:nvPicPr>
          <p:cNvPr id="153" name="Google Shape;153;p22"/>
          <p:cNvPicPr preferRelativeResize="0"/>
          <p:nvPr/>
        </p:nvPicPr>
        <p:blipFill rotWithShape="1">
          <a:blip r:embed="rId2">
            <a:alphaModFix/>
          </a:blip>
          <a:srcRect b="0" l="0" r="0" t="2056"/>
          <a:stretch/>
        </p:blipFill>
        <p:spPr>
          <a:xfrm rot="-3146378">
            <a:off x="-467017" y="-2369349"/>
            <a:ext cx="3326446" cy="3313000"/>
          </a:xfrm>
          <a:prstGeom prst="rect">
            <a:avLst/>
          </a:prstGeom>
          <a:noFill/>
          <a:ln>
            <a:noFill/>
          </a:ln>
        </p:spPr>
      </p:pic>
      <p:pic>
        <p:nvPicPr>
          <p:cNvPr id="154" name="Google Shape;154;p22"/>
          <p:cNvPicPr preferRelativeResize="0"/>
          <p:nvPr/>
        </p:nvPicPr>
        <p:blipFill rotWithShape="1">
          <a:blip r:embed="rId2">
            <a:alphaModFix/>
          </a:blip>
          <a:srcRect b="0" l="0" r="0" t="-1112"/>
          <a:stretch/>
        </p:blipFill>
        <p:spPr>
          <a:xfrm rot="-3145904">
            <a:off x="6621464" y="4142493"/>
            <a:ext cx="3326550" cy="3420241"/>
          </a:xfrm>
          <a:prstGeom prst="rect">
            <a:avLst/>
          </a:prstGeom>
          <a:noFill/>
          <a:ln>
            <a:noFill/>
          </a:ln>
        </p:spPr>
      </p:pic>
      <p:pic>
        <p:nvPicPr>
          <p:cNvPr id="155" name="Google Shape;155;p22"/>
          <p:cNvPicPr preferRelativeResize="0"/>
          <p:nvPr/>
        </p:nvPicPr>
        <p:blipFill>
          <a:blip r:embed="rId3">
            <a:alphaModFix amt="14000"/>
          </a:blip>
          <a:stretch>
            <a:fillRect/>
          </a:stretch>
        </p:blipFill>
        <p:spPr>
          <a:xfrm rot="1180342">
            <a:off x="-1250116" y="3677868"/>
            <a:ext cx="4543616" cy="4349493"/>
          </a:xfrm>
          <a:prstGeom prst="rect">
            <a:avLst/>
          </a:prstGeom>
          <a:noFill/>
          <a:ln>
            <a:noFill/>
          </a:ln>
        </p:spPr>
      </p:pic>
      <p:pic>
        <p:nvPicPr>
          <p:cNvPr id="156" name="Google Shape;156;p22"/>
          <p:cNvPicPr preferRelativeResize="0"/>
          <p:nvPr/>
        </p:nvPicPr>
        <p:blipFill>
          <a:blip r:embed="rId3">
            <a:alphaModFix amt="14000"/>
          </a:blip>
          <a:stretch>
            <a:fillRect/>
          </a:stretch>
        </p:blipFill>
        <p:spPr>
          <a:xfrm rot="6238109">
            <a:off x="6247010" y="-1029572"/>
            <a:ext cx="4543607" cy="4349491"/>
          </a:xfrm>
          <a:prstGeom prst="rect">
            <a:avLst/>
          </a:prstGeom>
          <a:noFill/>
          <a:ln>
            <a:noFill/>
          </a:ln>
        </p:spPr>
      </p:pic>
      <p:sp>
        <p:nvSpPr>
          <p:cNvPr id="157" name="Google Shape;157;p22"/>
          <p:cNvSpPr txBox="1"/>
          <p:nvPr>
            <p:ph idx="1" type="body"/>
          </p:nvPr>
        </p:nvSpPr>
        <p:spPr>
          <a:xfrm>
            <a:off x="790350" y="1222550"/>
            <a:ext cx="7563300" cy="663300"/>
          </a:xfrm>
          <a:prstGeom prst="rect">
            <a:avLst/>
          </a:prstGeom>
        </p:spPr>
        <p:txBody>
          <a:bodyPr anchorCtr="0" anchor="ctr" bIns="91425" lIns="91425" spcFirstLastPara="1" rIns="91425" wrap="square" tIns="91425">
            <a:noAutofit/>
          </a:bodyPr>
          <a:lstStyle>
            <a:lvl1pPr indent="-317500" lvl="0" marL="457200" rtl="0" algn="ctr">
              <a:lnSpc>
                <a:spcPct val="115000"/>
              </a:lnSpc>
              <a:spcBef>
                <a:spcPts val="0"/>
              </a:spcBef>
              <a:spcAft>
                <a:spcPts val="0"/>
              </a:spcAft>
              <a:buSzPts val="14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cxnSp>
        <p:nvCxnSpPr>
          <p:cNvPr id="158" name="Google Shape;158;p22"/>
          <p:cNvCxnSpPr/>
          <p:nvPr/>
        </p:nvCxnSpPr>
        <p:spPr>
          <a:xfrm>
            <a:off x="4572100" y="2090663"/>
            <a:ext cx="0" cy="2287800"/>
          </a:xfrm>
          <a:prstGeom prst="straightConnector1">
            <a:avLst/>
          </a:prstGeom>
          <a:noFill/>
          <a:ln cap="flat" cmpd="sng" w="19050">
            <a:solidFill>
              <a:srgbClr val="0086FF"/>
            </a:solidFill>
            <a:prstDash val="solid"/>
            <a:round/>
            <a:headEnd len="med" w="med" type="none"/>
            <a:tailEnd len="med" w="med" type="none"/>
          </a:ln>
        </p:spPr>
      </p:cxnSp>
      <p:sp>
        <p:nvSpPr>
          <p:cNvPr id="159" name="Google Shape;159;p22"/>
          <p:cNvSpPr txBox="1"/>
          <p:nvPr>
            <p:ph idx="2" type="body"/>
          </p:nvPr>
        </p:nvSpPr>
        <p:spPr>
          <a:xfrm>
            <a:off x="4766275" y="2090613"/>
            <a:ext cx="3347100" cy="626100"/>
          </a:xfrm>
          <a:prstGeom prst="rect">
            <a:avLst/>
          </a:prstGeom>
        </p:spPr>
        <p:txBody>
          <a:bodyPr anchorCtr="0" anchor="ctr" bIns="91425" lIns="91425" spcFirstLastPara="1" rIns="91425" wrap="square" tIns="91425">
            <a:noAutofit/>
          </a:bodyPr>
          <a:lstStyle>
            <a:lvl1pPr indent="-342900" lvl="0" marL="457200" rtl="0" algn="ctr">
              <a:lnSpc>
                <a:spcPct val="115000"/>
              </a:lnSpc>
              <a:spcBef>
                <a:spcPts val="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1pPr>
            <a:lvl2pPr indent="-342900" lvl="1" marL="9144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2pPr>
            <a:lvl3pPr indent="-342900" lvl="2" marL="13716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3pPr>
            <a:lvl4pPr indent="-342900" lvl="3" marL="18288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4pPr>
            <a:lvl5pPr indent="-342900" lvl="4" marL="22860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5pPr>
            <a:lvl6pPr indent="-342900" lvl="5" marL="27432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6pPr>
            <a:lvl7pPr indent="-342900" lvl="6" marL="32004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7pPr>
            <a:lvl8pPr indent="-342900" lvl="7" marL="36576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8pPr>
            <a:lvl9pPr indent="-342900" lvl="8" marL="4114800" rtl="0" algn="ctr">
              <a:lnSpc>
                <a:spcPct val="115000"/>
              </a:lnSpc>
              <a:spcBef>
                <a:spcPts val="1000"/>
              </a:spcBef>
              <a:spcAft>
                <a:spcPts val="1000"/>
              </a:spcAft>
              <a:buClr>
                <a:srgbClr val="0086FF"/>
              </a:buClr>
              <a:buSzPts val="1800"/>
              <a:buFont typeface="Poppins"/>
              <a:buChar char="■"/>
              <a:defRPr b="1" sz="1800">
                <a:solidFill>
                  <a:srgbClr val="0086FF"/>
                </a:solidFill>
                <a:latin typeface="Poppins"/>
                <a:ea typeface="Poppins"/>
                <a:cs typeface="Poppins"/>
                <a:sym typeface="Poppins"/>
              </a:defRPr>
            </a:lvl9pPr>
          </a:lstStyle>
          <a:p/>
        </p:txBody>
      </p:sp>
      <p:sp>
        <p:nvSpPr>
          <p:cNvPr id="160" name="Google Shape;160;p22"/>
          <p:cNvSpPr txBox="1"/>
          <p:nvPr>
            <p:ph idx="3" type="body"/>
          </p:nvPr>
        </p:nvSpPr>
        <p:spPr>
          <a:xfrm>
            <a:off x="4766275" y="2553938"/>
            <a:ext cx="3347100" cy="1824600"/>
          </a:xfrm>
          <a:prstGeom prst="rect">
            <a:avLst/>
          </a:prstGeom>
        </p:spPr>
        <p:txBody>
          <a:bodyPr anchorCtr="0" anchor="ctr" bIns="91425" lIns="91425" spcFirstLastPara="1" rIns="91425" wrap="square" tIns="91425">
            <a:noAutofit/>
          </a:bodyPr>
          <a:lstStyle>
            <a:lvl1pPr indent="-317500" lvl="0" marL="457200" rtl="0" algn="ctr">
              <a:lnSpc>
                <a:spcPct val="115000"/>
              </a:lnSpc>
              <a:spcBef>
                <a:spcPts val="0"/>
              </a:spcBef>
              <a:spcAft>
                <a:spcPts val="0"/>
              </a:spcAft>
              <a:buSzPts val="14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
        <p:nvSpPr>
          <p:cNvPr id="161" name="Google Shape;161;p22"/>
          <p:cNvSpPr txBox="1"/>
          <p:nvPr>
            <p:ph idx="4" type="body"/>
          </p:nvPr>
        </p:nvSpPr>
        <p:spPr>
          <a:xfrm>
            <a:off x="1030825" y="2090600"/>
            <a:ext cx="3347100" cy="626100"/>
          </a:xfrm>
          <a:prstGeom prst="rect">
            <a:avLst/>
          </a:prstGeom>
        </p:spPr>
        <p:txBody>
          <a:bodyPr anchorCtr="0" anchor="ctr" bIns="91425" lIns="91425" spcFirstLastPara="1" rIns="91425" wrap="square" tIns="91425">
            <a:noAutofit/>
          </a:bodyPr>
          <a:lstStyle>
            <a:lvl1pPr indent="-342900" lvl="0" marL="457200" rtl="0" algn="ctr">
              <a:lnSpc>
                <a:spcPct val="115000"/>
              </a:lnSpc>
              <a:spcBef>
                <a:spcPts val="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1pPr>
            <a:lvl2pPr indent="-342900" lvl="1" marL="9144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2pPr>
            <a:lvl3pPr indent="-342900" lvl="2" marL="13716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3pPr>
            <a:lvl4pPr indent="-342900" lvl="3" marL="18288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4pPr>
            <a:lvl5pPr indent="-342900" lvl="4" marL="22860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5pPr>
            <a:lvl6pPr indent="-342900" lvl="5" marL="27432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6pPr>
            <a:lvl7pPr indent="-342900" lvl="6" marL="32004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7pPr>
            <a:lvl8pPr indent="-342900" lvl="7" marL="3657600" rtl="0" algn="ctr">
              <a:lnSpc>
                <a:spcPct val="115000"/>
              </a:lnSpc>
              <a:spcBef>
                <a:spcPts val="1000"/>
              </a:spcBef>
              <a:spcAft>
                <a:spcPts val="0"/>
              </a:spcAft>
              <a:buClr>
                <a:srgbClr val="0086FF"/>
              </a:buClr>
              <a:buSzPts val="1800"/>
              <a:buFont typeface="Poppins"/>
              <a:buChar char="○"/>
              <a:defRPr b="1" sz="1800">
                <a:solidFill>
                  <a:srgbClr val="0086FF"/>
                </a:solidFill>
                <a:latin typeface="Poppins"/>
                <a:ea typeface="Poppins"/>
                <a:cs typeface="Poppins"/>
                <a:sym typeface="Poppins"/>
              </a:defRPr>
            </a:lvl8pPr>
            <a:lvl9pPr indent="-342900" lvl="8" marL="4114800" rtl="0" algn="ctr">
              <a:lnSpc>
                <a:spcPct val="115000"/>
              </a:lnSpc>
              <a:spcBef>
                <a:spcPts val="1000"/>
              </a:spcBef>
              <a:spcAft>
                <a:spcPts val="1000"/>
              </a:spcAft>
              <a:buClr>
                <a:srgbClr val="0086FF"/>
              </a:buClr>
              <a:buSzPts val="1800"/>
              <a:buFont typeface="Poppins"/>
              <a:buChar char="■"/>
              <a:defRPr b="1" sz="1800">
                <a:solidFill>
                  <a:srgbClr val="0086FF"/>
                </a:solidFill>
                <a:latin typeface="Poppins"/>
                <a:ea typeface="Poppins"/>
                <a:cs typeface="Poppins"/>
                <a:sym typeface="Poppins"/>
              </a:defRPr>
            </a:lvl9pPr>
          </a:lstStyle>
          <a:p/>
        </p:txBody>
      </p:sp>
      <p:sp>
        <p:nvSpPr>
          <p:cNvPr id="162" name="Google Shape;162;p22"/>
          <p:cNvSpPr txBox="1"/>
          <p:nvPr>
            <p:ph idx="5" type="body"/>
          </p:nvPr>
        </p:nvSpPr>
        <p:spPr>
          <a:xfrm>
            <a:off x="1030825" y="2553925"/>
            <a:ext cx="3347100" cy="1824600"/>
          </a:xfrm>
          <a:prstGeom prst="rect">
            <a:avLst/>
          </a:prstGeom>
        </p:spPr>
        <p:txBody>
          <a:bodyPr anchorCtr="0" anchor="ctr" bIns="91425" lIns="91425" spcFirstLastPara="1" rIns="91425" wrap="square" tIns="91425">
            <a:noAutofit/>
          </a:bodyPr>
          <a:lstStyle>
            <a:lvl1pPr indent="-317500" lvl="0" marL="457200" rtl="0" algn="ctr">
              <a:lnSpc>
                <a:spcPct val="115000"/>
              </a:lnSpc>
              <a:spcBef>
                <a:spcPts val="0"/>
              </a:spcBef>
              <a:spcAft>
                <a:spcPts val="0"/>
              </a:spcAft>
              <a:buSzPts val="14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code snipet 1">
  <p:cSld name="SECTION_TITLE_AND_DESCRIPTION_3">
    <p:spTree>
      <p:nvGrpSpPr>
        <p:cNvPr id="163" name="Shape 163"/>
        <p:cNvGrpSpPr/>
        <p:nvPr/>
      </p:nvGrpSpPr>
      <p:grpSpPr>
        <a:xfrm>
          <a:off x="0" y="0"/>
          <a:ext cx="0" cy="0"/>
          <a:chOff x="0" y="0"/>
          <a:chExt cx="0" cy="0"/>
        </a:xfrm>
      </p:grpSpPr>
      <p:sp>
        <p:nvSpPr>
          <p:cNvPr id="164" name="Google Shape;164;p23"/>
          <p:cNvSpPr txBox="1"/>
          <p:nvPr>
            <p:ph type="title"/>
          </p:nvPr>
        </p:nvSpPr>
        <p:spPr>
          <a:xfrm>
            <a:off x="265500" y="763475"/>
            <a:ext cx="3557400" cy="169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86FF"/>
              </a:buClr>
              <a:buSzPts val="4000"/>
              <a:buNone/>
              <a:defRPr sz="4000">
                <a:solidFill>
                  <a:srgbClr val="0086FF"/>
                </a:solidFill>
              </a:defRPr>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65" name="Google Shape;165;p23"/>
          <p:cNvSpPr txBox="1"/>
          <p:nvPr>
            <p:ph idx="1" type="body"/>
          </p:nvPr>
        </p:nvSpPr>
        <p:spPr>
          <a:xfrm>
            <a:off x="4144550" y="2593225"/>
            <a:ext cx="4567500" cy="19995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1000"/>
              </a:spcBef>
              <a:spcAft>
                <a:spcPts val="0"/>
              </a:spcAft>
              <a:buSzPts val="1400"/>
              <a:buChar char="■"/>
              <a:defRPr/>
            </a:lvl3pPr>
            <a:lvl4pPr indent="-317500" lvl="3" marL="1828800" rtl="0">
              <a:lnSpc>
                <a:spcPct val="115000"/>
              </a:lnSpc>
              <a:spcBef>
                <a:spcPts val="1000"/>
              </a:spcBef>
              <a:spcAft>
                <a:spcPts val="0"/>
              </a:spcAft>
              <a:buSzPts val="1400"/>
              <a:buChar char="●"/>
              <a:defRPr/>
            </a:lvl4pPr>
            <a:lvl5pPr indent="-317500" lvl="4" marL="2286000" rtl="0">
              <a:lnSpc>
                <a:spcPct val="115000"/>
              </a:lnSpc>
              <a:spcBef>
                <a:spcPts val="1000"/>
              </a:spcBef>
              <a:spcAft>
                <a:spcPts val="0"/>
              </a:spcAft>
              <a:buSzPts val="1400"/>
              <a:buChar char="○"/>
              <a:defRPr/>
            </a:lvl5pPr>
            <a:lvl6pPr indent="-317500" lvl="5" marL="2743200" rtl="0">
              <a:lnSpc>
                <a:spcPct val="115000"/>
              </a:lnSpc>
              <a:spcBef>
                <a:spcPts val="1000"/>
              </a:spcBef>
              <a:spcAft>
                <a:spcPts val="0"/>
              </a:spcAft>
              <a:buSzPts val="1400"/>
              <a:buChar char="■"/>
              <a:defRPr/>
            </a:lvl6pPr>
            <a:lvl7pPr indent="-317500" lvl="6" marL="3200400" rtl="0">
              <a:lnSpc>
                <a:spcPct val="115000"/>
              </a:lnSpc>
              <a:spcBef>
                <a:spcPts val="1000"/>
              </a:spcBef>
              <a:spcAft>
                <a:spcPts val="0"/>
              </a:spcAft>
              <a:buSzPts val="1400"/>
              <a:buChar char="●"/>
              <a:defRPr/>
            </a:lvl7pPr>
            <a:lvl8pPr indent="-317500" lvl="7" marL="3657600" rtl="0">
              <a:lnSpc>
                <a:spcPct val="115000"/>
              </a:lnSpc>
              <a:spcBef>
                <a:spcPts val="1000"/>
              </a:spcBef>
              <a:spcAft>
                <a:spcPts val="0"/>
              </a:spcAft>
              <a:buSzPts val="1400"/>
              <a:buChar char="○"/>
              <a:defRPr/>
            </a:lvl8pPr>
            <a:lvl9pPr indent="-317500" lvl="8" marL="4114800" rtl="0">
              <a:lnSpc>
                <a:spcPct val="115000"/>
              </a:lnSpc>
              <a:spcBef>
                <a:spcPts val="1000"/>
              </a:spcBef>
              <a:spcAft>
                <a:spcPts val="1000"/>
              </a:spcAft>
              <a:buSzPts val="1400"/>
              <a:buChar char="■"/>
              <a:defRPr/>
            </a:lvl9pPr>
          </a:lstStyle>
          <a:p/>
        </p:txBody>
      </p:sp>
      <p:pic>
        <p:nvPicPr>
          <p:cNvPr id="166" name="Google Shape;166;p23"/>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sp>
        <p:nvSpPr>
          <p:cNvPr id="167" name="Google Shape;167;p23"/>
          <p:cNvSpPr txBox="1"/>
          <p:nvPr>
            <p:ph idx="2" type="body"/>
          </p:nvPr>
        </p:nvSpPr>
        <p:spPr>
          <a:xfrm>
            <a:off x="4455650" y="441125"/>
            <a:ext cx="3945300" cy="1808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Font typeface="Roboto Mono"/>
              <a:buChar char="●"/>
              <a:defRPr>
                <a:latin typeface="Roboto Mono"/>
                <a:ea typeface="Roboto Mono"/>
                <a:cs typeface="Roboto Mono"/>
                <a:sym typeface="Roboto Mono"/>
              </a:defRPr>
            </a:lvl1pPr>
            <a:lvl2pPr indent="-317500" lvl="1" marL="914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2pPr>
            <a:lvl3pPr indent="-317500" lvl="2" marL="1371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3pPr>
            <a:lvl4pPr indent="-317500" lvl="3" marL="1828800" rtl="0">
              <a:lnSpc>
                <a:spcPct val="115000"/>
              </a:lnSpc>
              <a:spcBef>
                <a:spcPts val="1000"/>
              </a:spcBef>
              <a:spcAft>
                <a:spcPts val="0"/>
              </a:spcAft>
              <a:buSzPts val="1400"/>
              <a:buFont typeface="Roboto Mono"/>
              <a:buChar char="●"/>
              <a:defRPr>
                <a:latin typeface="Roboto Mono"/>
                <a:ea typeface="Roboto Mono"/>
                <a:cs typeface="Roboto Mono"/>
                <a:sym typeface="Roboto Mono"/>
              </a:defRPr>
            </a:lvl4pPr>
            <a:lvl5pPr indent="-317500" lvl="4" marL="2286000" rtl="0">
              <a:lnSpc>
                <a:spcPct val="115000"/>
              </a:lnSpc>
              <a:spcBef>
                <a:spcPts val="1000"/>
              </a:spcBef>
              <a:spcAft>
                <a:spcPts val="0"/>
              </a:spcAft>
              <a:buSzPts val="1400"/>
              <a:buFont typeface="Roboto Mono"/>
              <a:buChar char="○"/>
              <a:defRPr>
                <a:latin typeface="Roboto Mono"/>
                <a:ea typeface="Roboto Mono"/>
                <a:cs typeface="Roboto Mono"/>
                <a:sym typeface="Roboto Mono"/>
              </a:defRPr>
            </a:lvl5pPr>
            <a:lvl6pPr indent="-317500" lvl="5" marL="2743200" rtl="0">
              <a:lnSpc>
                <a:spcPct val="115000"/>
              </a:lnSpc>
              <a:spcBef>
                <a:spcPts val="1000"/>
              </a:spcBef>
              <a:spcAft>
                <a:spcPts val="0"/>
              </a:spcAft>
              <a:buSzPts val="1400"/>
              <a:buFont typeface="Roboto Mono"/>
              <a:buChar char="■"/>
              <a:defRPr>
                <a:latin typeface="Roboto Mono"/>
                <a:ea typeface="Roboto Mono"/>
                <a:cs typeface="Roboto Mono"/>
                <a:sym typeface="Roboto Mono"/>
              </a:defRPr>
            </a:lvl6pPr>
            <a:lvl7pPr indent="-317500" lvl="6" marL="3200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7pPr>
            <a:lvl8pPr indent="-317500" lvl="7" marL="3657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8pPr>
            <a:lvl9pPr indent="-317500" lvl="8" marL="4114800" rtl="0">
              <a:lnSpc>
                <a:spcPct val="115000"/>
              </a:lnSpc>
              <a:spcBef>
                <a:spcPts val="1000"/>
              </a:spcBef>
              <a:spcAft>
                <a:spcPts val="1000"/>
              </a:spcAft>
              <a:buSzPts val="1400"/>
              <a:buFont typeface="Roboto Mono"/>
              <a:buChar char="■"/>
              <a:defRPr>
                <a:latin typeface="Roboto Mono"/>
                <a:ea typeface="Roboto Mono"/>
                <a:cs typeface="Roboto Mono"/>
                <a:sym typeface="Roboto Mono"/>
              </a:defRPr>
            </a:lvl9pPr>
          </a:lstStyle>
          <a:p/>
        </p:txBody>
      </p:sp>
      <p:pic>
        <p:nvPicPr>
          <p:cNvPr id="168" name="Google Shape;168;p23"/>
          <p:cNvPicPr preferRelativeResize="0"/>
          <p:nvPr/>
        </p:nvPicPr>
        <p:blipFill>
          <a:blip r:embed="rId3">
            <a:alphaModFix amt="48000"/>
          </a:blip>
          <a:stretch>
            <a:fillRect/>
          </a:stretch>
        </p:blipFill>
        <p:spPr>
          <a:xfrm rot="8840227">
            <a:off x="-1110671" y="2153591"/>
            <a:ext cx="3835666" cy="367178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text">
  <p:cSld name="SECTION_TITLE_AND_DESCRIPTION_2">
    <p:spTree>
      <p:nvGrpSpPr>
        <p:cNvPr id="169" name="Shape 169"/>
        <p:cNvGrpSpPr/>
        <p:nvPr/>
      </p:nvGrpSpPr>
      <p:grpSpPr>
        <a:xfrm>
          <a:off x="0" y="0"/>
          <a:ext cx="0" cy="0"/>
          <a:chOff x="0" y="0"/>
          <a:chExt cx="0" cy="0"/>
        </a:xfrm>
      </p:grpSpPr>
      <p:sp>
        <p:nvSpPr>
          <p:cNvPr id="170" name="Google Shape;170;p24"/>
          <p:cNvSpPr txBox="1"/>
          <p:nvPr>
            <p:ph type="title"/>
          </p:nvPr>
        </p:nvSpPr>
        <p:spPr>
          <a:xfrm>
            <a:off x="265500" y="1415950"/>
            <a:ext cx="3557400" cy="169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86FF"/>
              </a:buClr>
              <a:buSzPts val="4000"/>
              <a:buNone/>
              <a:defRPr sz="4000">
                <a:solidFill>
                  <a:srgbClr val="0086FF"/>
                </a:solidFill>
              </a:defRPr>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71" name="Google Shape;171;p24"/>
          <p:cNvSpPr txBox="1"/>
          <p:nvPr>
            <p:ph idx="1" type="subTitle"/>
          </p:nvPr>
        </p:nvSpPr>
        <p:spPr>
          <a:xfrm>
            <a:off x="265500" y="3107350"/>
            <a:ext cx="3557400" cy="86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400"/>
              <a:buNone/>
              <a:defRPr sz="24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72" name="Google Shape;172;p24"/>
          <p:cNvSpPr txBox="1"/>
          <p:nvPr>
            <p:ph idx="2" type="body"/>
          </p:nvPr>
        </p:nvSpPr>
        <p:spPr>
          <a:xfrm>
            <a:off x="4144550" y="422550"/>
            <a:ext cx="4567500" cy="42984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1000"/>
              </a:spcBef>
              <a:spcAft>
                <a:spcPts val="0"/>
              </a:spcAft>
              <a:buSzPts val="1400"/>
              <a:buChar char="■"/>
              <a:defRPr/>
            </a:lvl3pPr>
            <a:lvl4pPr indent="-317500" lvl="3" marL="1828800" rtl="0">
              <a:lnSpc>
                <a:spcPct val="115000"/>
              </a:lnSpc>
              <a:spcBef>
                <a:spcPts val="1000"/>
              </a:spcBef>
              <a:spcAft>
                <a:spcPts val="0"/>
              </a:spcAft>
              <a:buSzPts val="1400"/>
              <a:buChar char="●"/>
              <a:defRPr/>
            </a:lvl4pPr>
            <a:lvl5pPr indent="-317500" lvl="4" marL="2286000" rtl="0">
              <a:lnSpc>
                <a:spcPct val="115000"/>
              </a:lnSpc>
              <a:spcBef>
                <a:spcPts val="1000"/>
              </a:spcBef>
              <a:spcAft>
                <a:spcPts val="0"/>
              </a:spcAft>
              <a:buSzPts val="1400"/>
              <a:buChar char="○"/>
              <a:defRPr/>
            </a:lvl5pPr>
            <a:lvl6pPr indent="-317500" lvl="5" marL="2743200" rtl="0">
              <a:lnSpc>
                <a:spcPct val="115000"/>
              </a:lnSpc>
              <a:spcBef>
                <a:spcPts val="1000"/>
              </a:spcBef>
              <a:spcAft>
                <a:spcPts val="0"/>
              </a:spcAft>
              <a:buSzPts val="1400"/>
              <a:buChar char="■"/>
              <a:defRPr/>
            </a:lvl6pPr>
            <a:lvl7pPr indent="-317500" lvl="6" marL="3200400" rtl="0">
              <a:lnSpc>
                <a:spcPct val="115000"/>
              </a:lnSpc>
              <a:spcBef>
                <a:spcPts val="1000"/>
              </a:spcBef>
              <a:spcAft>
                <a:spcPts val="0"/>
              </a:spcAft>
              <a:buSzPts val="1400"/>
              <a:buChar char="●"/>
              <a:defRPr/>
            </a:lvl7pPr>
            <a:lvl8pPr indent="-317500" lvl="7" marL="3657600" rtl="0">
              <a:lnSpc>
                <a:spcPct val="115000"/>
              </a:lnSpc>
              <a:spcBef>
                <a:spcPts val="1000"/>
              </a:spcBef>
              <a:spcAft>
                <a:spcPts val="0"/>
              </a:spcAft>
              <a:buSzPts val="1400"/>
              <a:buChar char="○"/>
              <a:defRPr/>
            </a:lvl8pPr>
            <a:lvl9pPr indent="-317500" lvl="8" marL="4114800" rtl="0">
              <a:lnSpc>
                <a:spcPct val="115000"/>
              </a:lnSpc>
              <a:spcBef>
                <a:spcPts val="1000"/>
              </a:spcBef>
              <a:spcAft>
                <a:spcPts val="1000"/>
              </a:spcAft>
              <a:buSzPts val="1400"/>
              <a:buChar char="■"/>
              <a:defRPr/>
            </a:lvl9pPr>
          </a:lstStyle>
          <a:p/>
        </p:txBody>
      </p:sp>
      <p:pic>
        <p:nvPicPr>
          <p:cNvPr id="173" name="Google Shape;173;p24"/>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174" name="Google Shape;174;p24"/>
          <p:cNvPicPr preferRelativeResize="0"/>
          <p:nvPr/>
        </p:nvPicPr>
        <p:blipFill rotWithShape="1">
          <a:blip r:embed="rId3">
            <a:alphaModFix/>
          </a:blip>
          <a:srcRect b="0" l="0" r="0" t="2056"/>
          <a:stretch/>
        </p:blipFill>
        <p:spPr>
          <a:xfrm rot="10201737">
            <a:off x="-450803" y="4399453"/>
            <a:ext cx="4438952" cy="44209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ode">
  <p:cSld name="SECTION_TITLE_AND_DESCRIPTION_1">
    <p:spTree>
      <p:nvGrpSpPr>
        <p:cNvPr id="175" name="Shape 175"/>
        <p:cNvGrpSpPr/>
        <p:nvPr/>
      </p:nvGrpSpPr>
      <p:grpSpPr>
        <a:xfrm>
          <a:off x="0" y="0"/>
          <a:ext cx="0" cy="0"/>
          <a:chOff x="0" y="0"/>
          <a:chExt cx="0" cy="0"/>
        </a:xfrm>
      </p:grpSpPr>
      <p:sp>
        <p:nvSpPr>
          <p:cNvPr id="176" name="Google Shape;176;p25"/>
          <p:cNvSpPr txBox="1"/>
          <p:nvPr>
            <p:ph idx="1" type="body"/>
          </p:nvPr>
        </p:nvSpPr>
        <p:spPr>
          <a:xfrm>
            <a:off x="1792050" y="946275"/>
            <a:ext cx="5559900" cy="9255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1000"/>
              </a:spcBef>
              <a:spcAft>
                <a:spcPts val="0"/>
              </a:spcAft>
              <a:buSzPts val="1400"/>
              <a:buChar char="■"/>
              <a:defRPr/>
            </a:lvl3pPr>
            <a:lvl4pPr indent="-317500" lvl="3" marL="1828800" rtl="0">
              <a:lnSpc>
                <a:spcPct val="115000"/>
              </a:lnSpc>
              <a:spcBef>
                <a:spcPts val="1000"/>
              </a:spcBef>
              <a:spcAft>
                <a:spcPts val="0"/>
              </a:spcAft>
              <a:buSzPts val="1400"/>
              <a:buChar char="●"/>
              <a:defRPr/>
            </a:lvl4pPr>
            <a:lvl5pPr indent="-317500" lvl="4" marL="2286000" rtl="0">
              <a:lnSpc>
                <a:spcPct val="115000"/>
              </a:lnSpc>
              <a:spcBef>
                <a:spcPts val="1000"/>
              </a:spcBef>
              <a:spcAft>
                <a:spcPts val="0"/>
              </a:spcAft>
              <a:buSzPts val="1400"/>
              <a:buChar char="○"/>
              <a:defRPr/>
            </a:lvl5pPr>
            <a:lvl6pPr indent="-317500" lvl="5" marL="2743200" rtl="0">
              <a:lnSpc>
                <a:spcPct val="115000"/>
              </a:lnSpc>
              <a:spcBef>
                <a:spcPts val="1000"/>
              </a:spcBef>
              <a:spcAft>
                <a:spcPts val="0"/>
              </a:spcAft>
              <a:buSzPts val="1400"/>
              <a:buChar char="■"/>
              <a:defRPr/>
            </a:lvl6pPr>
            <a:lvl7pPr indent="-317500" lvl="6" marL="3200400" rtl="0">
              <a:lnSpc>
                <a:spcPct val="115000"/>
              </a:lnSpc>
              <a:spcBef>
                <a:spcPts val="1000"/>
              </a:spcBef>
              <a:spcAft>
                <a:spcPts val="0"/>
              </a:spcAft>
              <a:buSzPts val="1400"/>
              <a:buChar char="●"/>
              <a:defRPr/>
            </a:lvl7pPr>
            <a:lvl8pPr indent="-317500" lvl="7" marL="3657600" rtl="0">
              <a:lnSpc>
                <a:spcPct val="115000"/>
              </a:lnSpc>
              <a:spcBef>
                <a:spcPts val="1000"/>
              </a:spcBef>
              <a:spcAft>
                <a:spcPts val="0"/>
              </a:spcAft>
              <a:buSzPts val="1400"/>
              <a:buChar char="○"/>
              <a:defRPr/>
            </a:lvl8pPr>
            <a:lvl9pPr indent="-317500" lvl="8" marL="4114800" rtl="0">
              <a:lnSpc>
                <a:spcPct val="115000"/>
              </a:lnSpc>
              <a:spcBef>
                <a:spcPts val="1000"/>
              </a:spcBef>
              <a:spcAft>
                <a:spcPts val="1000"/>
              </a:spcAft>
              <a:buSzPts val="1400"/>
              <a:buChar char="■"/>
              <a:defRPr/>
            </a:lvl9pPr>
          </a:lstStyle>
          <a:p/>
        </p:txBody>
      </p:sp>
      <p:pic>
        <p:nvPicPr>
          <p:cNvPr id="177" name="Google Shape;177;p25"/>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sp>
        <p:nvSpPr>
          <p:cNvPr id="178" name="Google Shape;178;p25"/>
          <p:cNvSpPr txBox="1"/>
          <p:nvPr>
            <p:ph idx="2" type="body"/>
          </p:nvPr>
        </p:nvSpPr>
        <p:spPr>
          <a:xfrm>
            <a:off x="597000" y="2076025"/>
            <a:ext cx="7950000" cy="23328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Font typeface="Roboto Mono"/>
              <a:buChar char="●"/>
              <a:defRPr>
                <a:latin typeface="Roboto Mono"/>
                <a:ea typeface="Roboto Mono"/>
                <a:cs typeface="Roboto Mono"/>
                <a:sym typeface="Roboto Mono"/>
              </a:defRPr>
            </a:lvl1pPr>
            <a:lvl2pPr indent="-317500" lvl="1" marL="914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2pPr>
            <a:lvl3pPr indent="-317500" lvl="2" marL="1371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3pPr>
            <a:lvl4pPr indent="-317500" lvl="3" marL="1828800" rtl="0">
              <a:lnSpc>
                <a:spcPct val="115000"/>
              </a:lnSpc>
              <a:spcBef>
                <a:spcPts val="1000"/>
              </a:spcBef>
              <a:spcAft>
                <a:spcPts val="0"/>
              </a:spcAft>
              <a:buSzPts val="1400"/>
              <a:buFont typeface="Roboto Mono"/>
              <a:buChar char="●"/>
              <a:defRPr>
                <a:latin typeface="Roboto Mono"/>
                <a:ea typeface="Roboto Mono"/>
                <a:cs typeface="Roboto Mono"/>
                <a:sym typeface="Roboto Mono"/>
              </a:defRPr>
            </a:lvl4pPr>
            <a:lvl5pPr indent="-317500" lvl="4" marL="2286000" rtl="0">
              <a:lnSpc>
                <a:spcPct val="115000"/>
              </a:lnSpc>
              <a:spcBef>
                <a:spcPts val="1000"/>
              </a:spcBef>
              <a:spcAft>
                <a:spcPts val="0"/>
              </a:spcAft>
              <a:buSzPts val="1400"/>
              <a:buFont typeface="Roboto Mono"/>
              <a:buChar char="○"/>
              <a:defRPr>
                <a:latin typeface="Roboto Mono"/>
                <a:ea typeface="Roboto Mono"/>
                <a:cs typeface="Roboto Mono"/>
                <a:sym typeface="Roboto Mono"/>
              </a:defRPr>
            </a:lvl5pPr>
            <a:lvl6pPr indent="-317500" lvl="5" marL="2743200" rtl="0">
              <a:lnSpc>
                <a:spcPct val="115000"/>
              </a:lnSpc>
              <a:spcBef>
                <a:spcPts val="1000"/>
              </a:spcBef>
              <a:spcAft>
                <a:spcPts val="0"/>
              </a:spcAft>
              <a:buSzPts val="1400"/>
              <a:buFont typeface="Roboto Mono"/>
              <a:buChar char="■"/>
              <a:defRPr>
                <a:latin typeface="Roboto Mono"/>
                <a:ea typeface="Roboto Mono"/>
                <a:cs typeface="Roboto Mono"/>
                <a:sym typeface="Roboto Mono"/>
              </a:defRPr>
            </a:lvl6pPr>
            <a:lvl7pPr indent="-317500" lvl="6" marL="3200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7pPr>
            <a:lvl8pPr indent="-317500" lvl="7" marL="3657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8pPr>
            <a:lvl9pPr indent="-317500" lvl="8" marL="4114800" rtl="0">
              <a:lnSpc>
                <a:spcPct val="115000"/>
              </a:lnSpc>
              <a:spcBef>
                <a:spcPts val="1000"/>
              </a:spcBef>
              <a:spcAft>
                <a:spcPts val="1000"/>
              </a:spcAft>
              <a:buSzPts val="1400"/>
              <a:buFont typeface="Roboto Mono"/>
              <a:buChar char="■"/>
              <a:defRPr>
                <a:latin typeface="Roboto Mono"/>
                <a:ea typeface="Roboto Mono"/>
                <a:cs typeface="Roboto Mono"/>
                <a:sym typeface="Roboto Mono"/>
              </a:defRPr>
            </a:lvl9pPr>
          </a:lstStyle>
          <a:p/>
        </p:txBody>
      </p:sp>
      <p:sp>
        <p:nvSpPr>
          <p:cNvPr id="179" name="Google Shape;179;p25"/>
          <p:cNvSpPr txBox="1"/>
          <p:nvPr>
            <p:ph type="title"/>
          </p:nvPr>
        </p:nvSpPr>
        <p:spPr>
          <a:xfrm>
            <a:off x="311700" y="325550"/>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86FF"/>
              </a:buClr>
              <a:buSzPts val="3000"/>
              <a:buNone/>
              <a:defRPr>
                <a:solidFill>
                  <a:srgbClr val="0086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80" name="Google Shape;180;p25"/>
          <p:cNvPicPr preferRelativeResize="0"/>
          <p:nvPr/>
        </p:nvPicPr>
        <p:blipFill rotWithShape="1">
          <a:blip r:embed="rId3">
            <a:alphaModFix/>
          </a:blip>
          <a:srcRect b="0" l="0" r="0" t="-1214"/>
          <a:stretch/>
        </p:blipFill>
        <p:spPr>
          <a:xfrm rot="10257028">
            <a:off x="7841586" y="-346111"/>
            <a:ext cx="3694280" cy="3802171"/>
          </a:xfrm>
          <a:prstGeom prst="rect">
            <a:avLst/>
          </a:prstGeom>
          <a:noFill/>
          <a:ln>
            <a:noFill/>
          </a:ln>
        </p:spPr>
      </p:pic>
      <p:pic>
        <p:nvPicPr>
          <p:cNvPr id="181" name="Google Shape;181;p25"/>
          <p:cNvPicPr preferRelativeResize="0"/>
          <p:nvPr/>
        </p:nvPicPr>
        <p:blipFill rotWithShape="1">
          <a:blip r:embed="rId3">
            <a:alphaModFix/>
          </a:blip>
          <a:srcRect b="0" l="0" r="0" t="-371"/>
          <a:stretch/>
        </p:blipFill>
        <p:spPr>
          <a:xfrm rot="-5399979">
            <a:off x="-775977" y="3453348"/>
            <a:ext cx="3607653" cy="368198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teps large">
  <p:cSld name="CUSTOM">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0086FF"/>
                </a:solidFill>
              </a:defRPr>
            </a:lvl1pPr>
            <a:lvl2pPr lvl="1">
              <a:spcBef>
                <a:spcPts val="0"/>
              </a:spcBef>
              <a:spcAft>
                <a:spcPts val="0"/>
              </a:spcAft>
              <a:buNone/>
              <a:defRPr>
                <a:latin typeface="Work Sans"/>
                <a:ea typeface="Work Sans"/>
                <a:cs typeface="Work Sans"/>
                <a:sym typeface="Work Sans"/>
              </a:defRPr>
            </a:lvl2pPr>
            <a:lvl3pPr lvl="2">
              <a:spcBef>
                <a:spcPts val="0"/>
              </a:spcBef>
              <a:spcAft>
                <a:spcPts val="0"/>
              </a:spcAft>
              <a:buNone/>
              <a:defRPr>
                <a:latin typeface="Work Sans"/>
                <a:ea typeface="Work Sans"/>
                <a:cs typeface="Work Sans"/>
                <a:sym typeface="Work Sans"/>
              </a:defRPr>
            </a:lvl3pPr>
            <a:lvl4pPr lvl="3">
              <a:spcBef>
                <a:spcPts val="0"/>
              </a:spcBef>
              <a:spcAft>
                <a:spcPts val="0"/>
              </a:spcAft>
              <a:buNone/>
              <a:defRPr>
                <a:latin typeface="Work Sans"/>
                <a:ea typeface="Work Sans"/>
                <a:cs typeface="Work Sans"/>
                <a:sym typeface="Work Sans"/>
              </a:defRPr>
            </a:lvl4pPr>
            <a:lvl5pPr lvl="4">
              <a:spcBef>
                <a:spcPts val="0"/>
              </a:spcBef>
              <a:spcAft>
                <a:spcPts val="0"/>
              </a:spcAft>
              <a:buNone/>
              <a:defRPr>
                <a:latin typeface="Work Sans"/>
                <a:ea typeface="Work Sans"/>
                <a:cs typeface="Work Sans"/>
                <a:sym typeface="Work Sans"/>
              </a:defRPr>
            </a:lvl5pPr>
            <a:lvl6pPr lvl="5">
              <a:spcBef>
                <a:spcPts val="0"/>
              </a:spcBef>
              <a:spcAft>
                <a:spcPts val="0"/>
              </a:spcAft>
              <a:buNone/>
              <a:defRPr>
                <a:latin typeface="Work Sans"/>
                <a:ea typeface="Work Sans"/>
                <a:cs typeface="Work Sans"/>
                <a:sym typeface="Work Sans"/>
              </a:defRPr>
            </a:lvl6pPr>
            <a:lvl7pPr lvl="6">
              <a:spcBef>
                <a:spcPts val="0"/>
              </a:spcBef>
              <a:spcAft>
                <a:spcPts val="0"/>
              </a:spcAft>
              <a:buNone/>
              <a:defRPr>
                <a:latin typeface="Work Sans"/>
                <a:ea typeface="Work Sans"/>
                <a:cs typeface="Work Sans"/>
                <a:sym typeface="Work Sans"/>
              </a:defRPr>
            </a:lvl7pPr>
            <a:lvl8pPr lvl="7">
              <a:spcBef>
                <a:spcPts val="0"/>
              </a:spcBef>
              <a:spcAft>
                <a:spcPts val="0"/>
              </a:spcAft>
              <a:buNone/>
              <a:defRPr>
                <a:latin typeface="Work Sans"/>
                <a:ea typeface="Work Sans"/>
                <a:cs typeface="Work Sans"/>
                <a:sym typeface="Work Sans"/>
              </a:defRPr>
            </a:lvl8pPr>
            <a:lvl9pPr lvl="8">
              <a:spcBef>
                <a:spcPts val="0"/>
              </a:spcBef>
              <a:spcAft>
                <a:spcPts val="0"/>
              </a:spcAft>
              <a:buNone/>
              <a:defRPr>
                <a:latin typeface="Work Sans"/>
                <a:ea typeface="Work Sans"/>
                <a:cs typeface="Work Sans"/>
                <a:sym typeface="Work Sans"/>
              </a:defRPr>
            </a:lvl9pPr>
          </a:lstStyle>
          <a:p/>
        </p:txBody>
      </p:sp>
      <p:sp>
        <p:nvSpPr>
          <p:cNvPr id="184" name="Google Shape;184;p26"/>
          <p:cNvSpPr txBox="1"/>
          <p:nvPr>
            <p:ph idx="1" type="body"/>
          </p:nvPr>
        </p:nvSpPr>
        <p:spPr>
          <a:xfrm>
            <a:off x="597000" y="1350025"/>
            <a:ext cx="7950000" cy="12048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SzPts val="1400"/>
              <a:buFont typeface="Roboto Mono"/>
              <a:buChar char="●"/>
              <a:defRPr>
                <a:latin typeface="Roboto Mono"/>
                <a:ea typeface="Roboto Mono"/>
                <a:cs typeface="Roboto Mono"/>
                <a:sym typeface="Roboto Mono"/>
              </a:defRPr>
            </a:lvl1pPr>
            <a:lvl2pPr indent="-317500" lvl="1" marL="914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2pPr>
            <a:lvl3pPr indent="-317500" lvl="2" marL="1371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3pPr>
            <a:lvl4pPr indent="-317500" lvl="3" marL="1828800" rtl="0">
              <a:lnSpc>
                <a:spcPct val="115000"/>
              </a:lnSpc>
              <a:spcBef>
                <a:spcPts val="1000"/>
              </a:spcBef>
              <a:spcAft>
                <a:spcPts val="0"/>
              </a:spcAft>
              <a:buSzPts val="1400"/>
              <a:buFont typeface="Roboto Mono"/>
              <a:buChar char="●"/>
              <a:defRPr>
                <a:latin typeface="Roboto Mono"/>
                <a:ea typeface="Roboto Mono"/>
                <a:cs typeface="Roboto Mono"/>
                <a:sym typeface="Roboto Mono"/>
              </a:defRPr>
            </a:lvl4pPr>
            <a:lvl5pPr indent="-317500" lvl="4" marL="2286000" rtl="0">
              <a:lnSpc>
                <a:spcPct val="115000"/>
              </a:lnSpc>
              <a:spcBef>
                <a:spcPts val="1000"/>
              </a:spcBef>
              <a:spcAft>
                <a:spcPts val="0"/>
              </a:spcAft>
              <a:buSzPts val="1400"/>
              <a:buFont typeface="Roboto Mono"/>
              <a:buChar char="○"/>
              <a:defRPr>
                <a:latin typeface="Roboto Mono"/>
                <a:ea typeface="Roboto Mono"/>
                <a:cs typeface="Roboto Mono"/>
                <a:sym typeface="Roboto Mono"/>
              </a:defRPr>
            </a:lvl5pPr>
            <a:lvl6pPr indent="-317500" lvl="5" marL="2743200" rtl="0">
              <a:lnSpc>
                <a:spcPct val="115000"/>
              </a:lnSpc>
              <a:spcBef>
                <a:spcPts val="1000"/>
              </a:spcBef>
              <a:spcAft>
                <a:spcPts val="0"/>
              </a:spcAft>
              <a:buSzPts val="1400"/>
              <a:buFont typeface="Roboto Mono"/>
              <a:buChar char="■"/>
              <a:defRPr>
                <a:latin typeface="Roboto Mono"/>
                <a:ea typeface="Roboto Mono"/>
                <a:cs typeface="Roboto Mono"/>
                <a:sym typeface="Roboto Mono"/>
              </a:defRPr>
            </a:lvl6pPr>
            <a:lvl7pPr indent="-317500" lvl="6" marL="3200400" rtl="0">
              <a:lnSpc>
                <a:spcPct val="115000"/>
              </a:lnSpc>
              <a:spcBef>
                <a:spcPts val="1000"/>
              </a:spcBef>
              <a:spcAft>
                <a:spcPts val="0"/>
              </a:spcAft>
              <a:buSzPts val="1400"/>
              <a:buFont typeface="Roboto Mono"/>
              <a:buChar char="●"/>
              <a:defRPr>
                <a:latin typeface="Roboto Mono"/>
                <a:ea typeface="Roboto Mono"/>
                <a:cs typeface="Roboto Mono"/>
                <a:sym typeface="Roboto Mono"/>
              </a:defRPr>
            </a:lvl7pPr>
            <a:lvl8pPr indent="-317500" lvl="7" marL="3657600" rtl="0">
              <a:lnSpc>
                <a:spcPct val="115000"/>
              </a:lnSpc>
              <a:spcBef>
                <a:spcPts val="1000"/>
              </a:spcBef>
              <a:spcAft>
                <a:spcPts val="0"/>
              </a:spcAft>
              <a:buSzPts val="1400"/>
              <a:buFont typeface="Roboto Mono"/>
              <a:buChar char="○"/>
              <a:defRPr>
                <a:latin typeface="Roboto Mono"/>
                <a:ea typeface="Roboto Mono"/>
                <a:cs typeface="Roboto Mono"/>
                <a:sym typeface="Roboto Mono"/>
              </a:defRPr>
            </a:lvl8pPr>
            <a:lvl9pPr indent="-317500" lvl="8" marL="4114800" rtl="0">
              <a:lnSpc>
                <a:spcPct val="115000"/>
              </a:lnSpc>
              <a:spcBef>
                <a:spcPts val="1000"/>
              </a:spcBef>
              <a:spcAft>
                <a:spcPts val="1000"/>
              </a:spcAft>
              <a:buSzPts val="1400"/>
              <a:buFont typeface="Roboto Mono"/>
              <a:buChar char="■"/>
              <a:defRPr>
                <a:latin typeface="Roboto Mono"/>
                <a:ea typeface="Roboto Mono"/>
                <a:cs typeface="Roboto Mono"/>
                <a:sym typeface="Roboto Mono"/>
              </a:defRPr>
            </a:lvl9pPr>
          </a:lstStyle>
          <a:p/>
        </p:txBody>
      </p:sp>
      <p:sp>
        <p:nvSpPr>
          <p:cNvPr id="185" name="Google Shape;185;p26"/>
          <p:cNvSpPr txBox="1"/>
          <p:nvPr>
            <p:ph idx="2" type="body"/>
          </p:nvPr>
        </p:nvSpPr>
        <p:spPr>
          <a:xfrm>
            <a:off x="597000" y="2747775"/>
            <a:ext cx="7950000" cy="1596300"/>
          </a:xfrm>
          <a:prstGeom prst="rect">
            <a:avLst/>
          </a:prstGeom>
        </p:spPr>
        <p:txBody>
          <a:bodyPr anchorCtr="0" anchor="ctr" bIns="91425" lIns="91425" spcFirstLastPara="1" rIns="91425" wrap="square" tIns="91425">
            <a:noAutofit/>
          </a:bodyPr>
          <a:lstStyle>
            <a:lvl1pPr indent="-317500" lvl="0" marL="457200" rtl="0" algn="ctr">
              <a:lnSpc>
                <a:spcPct val="115000"/>
              </a:lnSpc>
              <a:spcBef>
                <a:spcPts val="0"/>
              </a:spcBef>
              <a:spcAft>
                <a:spcPts val="0"/>
              </a:spcAft>
              <a:buSzPts val="1400"/>
              <a:buChar char="●"/>
              <a:defRPr/>
            </a:lvl1pPr>
            <a:lvl2pPr indent="-317500" lvl="1" marL="914400" rtl="0" algn="ctr">
              <a:lnSpc>
                <a:spcPct val="115000"/>
              </a:lnSpc>
              <a:spcBef>
                <a:spcPts val="1000"/>
              </a:spcBef>
              <a:spcAft>
                <a:spcPts val="0"/>
              </a:spcAft>
              <a:buSzPts val="1400"/>
              <a:buChar char="○"/>
              <a:defRPr/>
            </a:lvl2pPr>
            <a:lvl3pPr indent="-317500" lvl="2" marL="1371600" rtl="0" algn="ctr">
              <a:lnSpc>
                <a:spcPct val="115000"/>
              </a:lnSpc>
              <a:spcBef>
                <a:spcPts val="1000"/>
              </a:spcBef>
              <a:spcAft>
                <a:spcPts val="0"/>
              </a:spcAft>
              <a:buSzPts val="1400"/>
              <a:buChar char="■"/>
              <a:defRPr/>
            </a:lvl3pPr>
            <a:lvl4pPr indent="-317500" lvl="3" marL="1828800" rtl="0" algn="ctr">
              <a:lnSpc>
                <a:spcPct val="115000"/>
              </a:lnSpc>
              <a:spcBef>
                <a:spcPts val="1000"/>
              </a:spcBef>
              <a:spcAft>
                <a:spcPts val="0"/>
              </a:spcAft>
              <a:buSzPts val="1400"/>
              <a:buChar char="●"/>
              <a:defRPr/>
            </a:lvl4pPr>
            <a:lvl5pPr indent="-317500" lvl="4" marL="2286000" rtl="0" algn="ctr">
              <a:lnSpc>
                <a:spcPct val="115000"/>
              </a:lnSpc>
              <a:spcBef>
                <a:spcPts val="1000"/>
              </a:spcBef>
              <a:spcAft>
                <a:spcPts val="0"/>
              </a:spcAft>
              <a:buSzPts val="1400"/>
              <a:buChar char="○"/>
              <a:defRPr/>
            </a:lvl5pPr>
            <a:lvl6pPr indent="-317500" lvl="5" marL="2743200" rtl="0" algn="ctr">
              <a:lnSpc>
                <a:spcPct val="115000"/>
              </a:lnSpc>
              <a:spcBef>
                <a:spcPts val="1000"/>
              </a:spcBef>
              <a:spcAft>
                <a:spcPts val="0"/>
              </a:spcAft>
              <a:buSzPts val="1400"/>
              <a:buChar char="■"/>
              <a:defRPr/>
            </a:lvl6pPr>
            <a:lvl7pPr indent="-317500" lvl="6" marL="3200400" rtl="0" algn="ctr">
              <a:lnSpc>
                <a:spcPct val="115000"/>
              </a:lnSpc>
              <a:spcBef>
                <a:spcPts val="1000"/>
              </a:spcBef>
              <a:spcAft>
                <a:spcPts val="0"/>
              </a:spcAft>
              <a:buSzPts val="1400"/>
              <a:buChar char="●"/>
              <a:defRPr/>
            </a:lvl7pPr>
            <a:lvl8pPr indent="-317500" lvl="7" marL="3657600" rtl="0" algn="ctr">
              <a:lnSpc>
                <a:spcPct val="115000"/>
              </a:lnSpc>
              <a:spcBef>
                <a:spcPts val="1000"/>
              </a:spcBef>
              <a:spcAft>
                <a:spcPts val="0"/>
              </a:spcAft>
              <a:buSzPts val="1400"/>
              <a:buChar char="○"/>
              <a:defRPr/>
            </a:lvl8pPr>
            <a:lvl9pPr indent="-317500" lvl="8" marL="4114800" rtl="0" algn="ctr">
              <a:lnSpc>
                <a:spcPct val="115000"/>
              </a:lnSpc>
              <a:spcBef>
                <a:spcPts val="1000"/>
              </a:spcBef>
              <a:spcAft>
                <a:spcPts val="1000"/>
              </a:spcAft>
              <a:buSzPts val="1400"/>
              <a:buChar char="■"/>
              <a:defRPr/>
            </a:lvl9pPr>
          </a:lstStyle>
          <a:p/>
        </p:txBody>
      </p:sp>
      <p:pic>
        <p:nvPicPr>
          <p:cNvPr id="186" name="Google Shape;186;p26"/>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pic>
        <p:nvPicPr>
          <p:cNvPr id="188" name="Google Shape;188;p27"/>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189" name="Shape 189"/>
        <p:cNvGrpSpPr/>
        <p:nvPr/>
      </p:nvGrpSpPr>
      <p:grpSpPr>
        <a:xfrm>
          <a:off x="0" y="0"/>
          <a:ext cx="0" cy="0"/>
          <a:chOff x="0" y="0"/>
          <a:chExt cx="0" cy="0"/>
        </a:xfrm>
      </p:grpSpPr>
      <p:pic>
        <p:nvPicPr>
          <p:cNvPr id="190" name="Google Shape;190;p28"/>
          <p:cNvPicPr preferRelativeResize="0"/>
          <p:nvPr/>
        </p:nvPicPr>
        <p:blipFill rotWithShape="1">
          <a:blip r:embed="rId2">
            <a:alphaModFix/>
          </a:blip>
          <a:srcRect b="0" l="0" r="0" t="2056"/>
          <a:stretch/>
        </p:blipFill>
        <p:spPr>
          <a:xfrm rot="-7459541">
            <a:off x="-2109054" y="-3390444"/>
            <a:ext cx="9974319" cy="9933989"/>
          </a:xfrm>
          <a:prstGeom prst="rect">
            <a:avLst/>
          </a:prstGeom>
          <a:noFill/>
          <a:ln>
            <a:noFill/>
          </a:ln>
        </p:spPr>
      </p:pic>
      <p:sp>
        <p:nvSpPr>
          <p:cNvPr id="191" name="Google Shape;191;p28"/>
          <p:cNvSpPr txBox="1"/>
          <p:nvPr>
            <p:ph type="title"/>
          </p:nvPr>
        </p:nvSpPr>
        <p:spPr>
          <a:xfrm>
            <a:off x="490250" y="450150"/>
            <a:ext cx="50514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5000"/>
              <a:buNone/>
              <a:defRPr sz="5000">
                <a:solidFill>
                  <a:srgbClr val="000000"/>
                </a:solidFill>
              </a:defRPr>
            </a:lvl1pPr>
            <a:lvl2pPr lvl="1" rtl="0">
              <a:spcBef>
                <a:spcPts val="0"/>
              </a:spcBef>
              <a:spcAft>
                <a:spcPts val="0"/>
              </a:spcAft>
              <a:buClr>
                <a:srgbClr val="000000"/>
              </a:buClr>
              <a:buSzPts val="4800"/>
              <a:buNone/>
              <a:defRPr sz="4800">
                <a:solidFill>
                  <a:srgbClr val="000000"/>
                </a:solidFill>
              </a:defRPr>
            </a:lvl2pPr>
            <a:lvl3pPr lvl="2" rtl="0">
              <a:spcBef>
                <a:spcPts val="0"/>
              </a:spcBef>
              <a:spcAft>
                <a:spcPts val="0"/>
              </a:spcAft>
              <a:buClr>
                <a:srgbClr val="000000"/>
              </a:buClr>
              <a:buSzPts val="4800"/>
              <a:buNone/>
              <a:defRPr sz="4800">
                <a:solidFill>
                  <a:srgbClr val="000000"/>
                </a:solidFill>
              </a:defRPr>
            </a:lvl3pPr>
            <a:lvl4pPr lvl="3" rtl="0">
              <a:spcBef>
                <a:spcPts val="0"/>
              </a:spcBef>
              <a:spcAft>
                <a:spcPts val="0"/>
              </a:spcAft>
              <a:buClr>
                <a:srgbClr val="000000"/>
              </a:buClr>
              <a:buSzPts val="4800"/>
              <a:buNone/>
              <a:defRPr sz="4800">
                <a:solidFill>
                  <a:srgbClr val="000000"/>
                </a:solidFill>
              </a:defRPr>
            </a:lvl4pPr>
            <a:lvl5pPr lvl="4" rtl="0">
              <a:spcBef>
                <a:spcPts val="0"/>
              </a:spcBef>
              <a:spcAft>
                <a:spcPts val="0"/>
              </a:spcAft>
              <a:buClr>
                <a:srgbClr val="000000"/>
              </a:buClr>
              <a:buSzPts val="4800"/>
              <a:buNone/>
              <a:defRPr sz="4800">
                <a:solidFill>
                  <a:srgbClr val="000000"/>
                </a:solidFill>
              </a:defRPr>
            </a:lvl5pPr>
            <a:lvl6pPr lvl="5" rtl="0">
              <a:spcBef>
                <a:spcPts val="0"/>
              </a:spcBef>
              <a:spcAft>
                <a:spcPts val="0"/>
              </a:spcAft>
              <a:buClr>
                <a:srgbClr val="000000"/>
              </a:buClr>
              <a:buSzPts val="4800"/>
              <a:buNone/>
              <a:defRPr sz="4800">
                <a:solidFill>
                  <a:srgbClr val="000000"/>
                </a:solidFill>
              </a:defRPr>
            </a:lvl6pPr>
            <a:lvl7pPr lvl="6" rtl="0">
              <a:spcBef>
                <a:spcPts val="0"/>
              </a:spcBef>
              <a:spcAft>
                <a:spcPts val="0"/>
              </a:spcAft>
              <a:buClr>
                <a:srgbClr val="000000"/>
              </a:buClr>
              <a:buSzPts val="4800"/>
              <a:buNone/>
              <a:defRPr sz="4800">
                <a:solidFill>
                  <a:srgbClr val="000000"/>
                </a:solidFill>
              </a:defRPr>
            </a:lvl7pPr>
            <a:lvl8pPr lvl="7" rtl="0">
              <a:spcBef>
                <a:spcPts val="0"/>
              </a:spcBef>
              <a:spcAft>
                <a:spcPts val="0"/>
              </a:spcAft>
              <a:buClr>
                <a:srgbClr val="000000"/>
              </a:buClr>
              <a:buSzPts val="4800"/>
              <a:buNone/>
              <a:defRPr sz="4800">
                <a:solidFill>
                  <a:srgbClr val="000000"/>
                </a:solidFill>
              </a:defRPr>
            </a:lvl8pPr>
            <a:lvl9pPr lvl="8" rtl="0">
              <a:spcBef>
                <a:spcPts val="0"/>
              </a:spcBef>
              <a:spcAft>
                <a:spcPts val="0"/>
              </a:spcAft>
              <a:buClr>
                <a:srgbClr val="000000"/>
              </a:buClr>
              <a:buSzPts val="4800"/>
              <a:buNone/>
              <a:defRPr sz="4800">
                <a:solidFill>
                  <a:srgbClr val="000000"/>
                </a:solidFill>
              </a:defRPr>
            </a:lvl9pPr>
          </a:lstStyle>
          <a:p/>
        </p:txBody>
      </p:sp>
      <p:pic>
        <p:nvPicPr>
          <p:cNvPr id="192" name="Google Shape;192;p28"/>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SECTION_HEADER_1">
    <p:spTree>
      <p:nvGrpSpPr>
        <p:cNvPr id="21" name="Shape 21"/>
        <p:cNvGrpSpPr/>
        <p:nvPr/>
      </p:nvGrpSpPr>
      <p:grpSpPr>
        <a:xfrm>
          <a:off x="0" y="0"/>
          <a:ext cx="0" cy="0"/>
          <a:chOff x="0" y="0"/>
          <a:chExt cx="0" cy="0"/>
        </a:xfrm>
      </p:grpSpPr>
      <p:pic>
        <p:nvPicPr>
          <p:cNvPr id="22" name="Google Shape;22;p4"/>
          <p:cNvPicPr preferRelativeResize="0"/>
          <p:nvPr/>
        </p:nvPicPr>
        <p:blipFill>
          <a:blip r:embed="rId2">
            <a:alphaModFix amt="48000"/>
          </a:blip>
          <a:stretch>
            <a:fillRect/>
          </a:stretch>
        </p:blipFill>
        <p:spPr>
          <a:xfrm rot="-7436803">
            <a:off x="6335133" y="3622458"/>
            <a:ext cx="3835663" cy="3671779"/>
          </a:xfrm>
          <a:prstGeom prst="rect">
            <a:avLst/>
          </a:prstGeom>
          <a:noFill/>
          <a:ln>
            <a:noFill/>
          </a:ln>
        </p:spPr>
      </p:pic>
      <p:sp>
        <p:nvSpPr>
          <p:cNvPr id="23" name="Google Shape;23;p4"/>
          <p:cNvSpPr txBox="1"/>
          <p:nvPr>
            <p:ph type="title"/>
          </p:nvPr>
        </p:nvSpPr>
        <p:spPr>
          <a:xfrm>
            <a:off x="955800" y="2068650"/>
            <a:ext cx="7232400" cy="100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5000"/>
              <a:buFont typeface="Poppins"/>
              <a:buNone/>
              <a:defRPr b="1" sz="5000">
                <a:solidFill>
                  <a:srgbClr val="000000"/>
                </a:solidFill>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24" name="Google Shape;24;p4"/>
          <p:cNvPicPr preferRelativeResize="0"/>
          <p:nvPr/>
        </p:nvPicPr>
        <p:blipFill>
          <a:blip r:embed="rId2">
            <a:alphaModFix amt="48000"/>
          </a:blip>
          <a:stretch>
            <a:fillRect/>
          </a:stretch>
        </p:blipFill>
        <p:spPr>
          <a:xfrm rot="-7436803">
            <a:off x="-911717" y="-2117317"/>
            <a:ext cx="3835663" cy="3671779"/>
          </a:xfrm>
          <a:prstGeom prst="rect">
            <a:avLst/>
          </a:prstGeom>
          <a:noFill/>
          <a:ln>
            <a:noFill/>
          </a:ln>
        </p:spPr>
      </p:pic>
      <p:pic>
        <p:nvPicPr>
          <p:cNvPr id="25" name="Google Shape;25;p4"/>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pic>
        <p:nvPicPr>
          <p:cNvPr id="26" name="Google Shape;26;p4"/>
          <p:cNvPicPr preferRelativeResize="0"/>
          <p:nvPr/>
        </p:nvPicPr>
        <p:blipFill rotWithShape="1">
          <a:blip r:embed="rId4">
            <a:alphaModFix/>
          </a:blip>
          <a:srcRect b="0" l="0" r="0" t="2056"/>
          <a:stretch/>
        </p:blipFill>
        <p:spPr>
          <a:xfrm rot="10799993">
            <a:off x="-714508" y="3785838"/>
            <a:ext cx="2870923" cy="2859323"/>
          </a:xfrm>
          <a:prstGeom prst="rect">
            <a:avLst/>
          </a:prstGeom>
          <a:noFill/>
          <a:ln>
            <a:noFill/>
          </a:ln>
        </p:spPr>
      </p:pic>
      <p:pic>
        <p:nvPicPr>
          <p:cNvPr id="27" name="Google Shape;27;p4"/>
          <p:cNvPicPr preferRelativeResize="0"/>
          <p:nvPr/>
        </p:nvPicPr>
        <p:blipFill rotWithShape="1">
          <a:blip r:embed="rId4">
            <a:alphaModFix/>
          </a:blip>
          <a:srcRect b="0" l="0" r="0" t="-1533"/>
          <a:stretch/>
        </p:blipFill>
        <p:spPr>
          <a:xfrm rot="158080">
            <a:off x="6961267" y="-1352111"/>
            <a:ext cx="2950987" cy="30468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ers">
  <p:cSld name="SECTION_HEADER_1_1">
    <p:spTree>
      <p:nvGrpSpPr>
        <p:cNvPr id="28" name="Shape 28"/>
        <p:cNvGrpSpPr/>
        <p:nvPr/>
      </p:nvGrpSpPr>
      <p:grpSpPr>
        <a:xfrm>
          <a:off x="0" y="0"/>
          <a:ext cx="0" cy="0"/>
          <a:chOff x="0" y="0"/>
          <a:chExt cx="0" cy="0"/>
        </a:xfrm>
      </p:grpSpPr>
      <p:pic>
        <p:nvPicPr>
          <p:cNvPr id="29" name="Google Shape;29;p5"/>
          <p:cNvPicPr preferRelativeResize="0"/>
          <p:nvPr/>
        </p:nvPicPr>
        <p:blipFill>
          <a:blip r:embed="rId2">
            <a:alphaModFix amt="16000"/>
          </a:blip>
          <a:stretch>
            <a:fillRect/>
          </a:stretch>
        </p:blipFill>
        <p:spPr>
          <a:xfrm rot="3125874">
            <a:off x="7358752" y="-1664246"/>
            <a:ext cx="4280425" cy="4097547"/>
          </a:xfrm>
          <a:prstGeom prst="rect">
            <a:avLst/>
          </a:prstGeom>
          <a:noFill/>
          <a:ln>
            <a:noFill/>
          </a:ln>
        </p:spPr>
      </p:pic>
      <p:pic>
        <p:nvPicPr>
          <p:cNvPr id="30" name="Google Shape;30;p5"/>
          <p:cNvPicPr preferRelativeResize="0"/>
          <p:nvPr/>
        </p:nvPicPr>
        <p:blipFill>
          <a:blip r:embed="rId2">
            <a:alphaModFix amt="16000"/>
          </a:blip>
          <a:stretch>
            <a:fillRect/>
          </a:stretch>
        </p:blipFill>
        <p:spPr>
          <a:xfrm rot="1096406">
            <a:off x="-1436398" y="2370619"/>
            <a:ext cx="4475872" cy="4284634"/>
          </a:xfrm>
          <a:prstGeom prst="rect">
            <a:avLst/>
          </a:prstGeom>
          <a:noFill/>
          <a:ln>
            <a:noFill/>
          </a:ln>
        </p:spPr>
      </p:pic>
      <p:pic>
        <p:nvPicPr>
          <p:cNvPr id="31" name="Google Shape;31;p5"/>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sp>
        <p:nvSpPr>
          <p:cNvPr id="32" name="Google Shape;32;p5"/>
          <p:cNvSpPr txBox="1"/>
          <p:nvPr>
            <p:ph type="title"/>
          </p:nvPr>
        </p:nvSpPr>
        <p:spPr>
          <a:xfrm>
            <a:off x="1570950" y="613425"/>
            <a:ext cx="6002100" cy="64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86FF"/>
              </a:buClr>
              <a:buSzPts val="3000"/>
              <a:buFont typeface="Poppins"/>
              <a:buNone/>
              <a:defRPr b="1">
                <a:solidFill>
                  <a:srgbClr val="0086FF"/>
                </a:solidFill>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33" name="Google Shape;33;p5"/>
          <p:cNvPicPr preferRelativeResize="0"/>
          <p:nvPr/>
        </p:nvPicPr>
        <p:blipFill rotWithShape="1">
          <a:blip r:embed="rId4">
            <a:alphaModFix/>
          </a:blip>
          <a:srcRect b="0" l="0" r="0" t="-1122"/>
          <a:stretch/>
        </p:blipFill>
        <p:spPr>
          <a:xfrm rot="-3182372">
            <a:off x="6674550" y="4238283"/>
            <a:ext cx="3326450" cy="3420659"/>
          </a:xfrm>
          <a:prstGeom prst="rect">
            <a:avLst/>
          </a:prstGeom>
          <a:noFill/>
          <a:ln>
            <a:noFill/>
          </a:ln>
        </p:spPr>
      </p:pic>
      <p:pic>
        <p:nvPicPr>
          <p:cNvPr id="34" name="Google Shape;34;p5"/>
          <p:cNvPicPr preferRelativeResize="0"/>
          <p:nvPr/>
        </p:nvPicPr>
        <p:blipFill rotWithShape="1">
          <a:blip r:embed="rId4">
            <a:alphaModFix/>
          </a:blip>
          <a:srcRect b="0" l="0" r="0" t="2056"/>
          <a:stretch/>
        </p:blipFill>
        <p:spPr>
          <a:xfrm rot="-3427624">
            <a:off x="-257814" y="-2533603"/>
            <a:ext cx="3326452" cy="3313000"/>
          </a:xfrm>
          <a:prstGeom prst="rect">
            <a:avLst/>
          </a:prstGeom>
          <a:noFill/>
          <a:ln>
            <a:noFill/>
          </a:ln>
        </p:spPr>
      </p:pic>
      <p:sp>
        <p:nvSpPr>
          <p:cNvPr id="35" name="Google Shape;35;p5"/>
          <p:cNvSpPr txBox="1"/>
          <p:nvPr>
            <p:ph idx="2" type="title"/>
          </p:nvPr>
        </p:nvSpPr>
        <p:spPr>
          <a:xfrm>
            <a:off x="1024250" y="3591250"/>
            <a:ext cx="1947300" cy="38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6" name="Google Shape;36;p5"/>
          <p:cNvSpPr txBox="1"/>
          <p:nvPr>
            <p:ph idx="3" type="title"/>
          </p:nvPr>
        </p:nvSpPr>
        <p:spPr>
          <a:xfrm>
            <a:off x="1024250" y="3901575"/>
            <a:ext cx="1947300" cy="38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86FF"/>
              </a:buClr>
              <a:buSzPts val="1200"/>
              <a:buFont typeface="Poppins SemiBold"/>
              <a:buNone/>
              <a:defRPr b="0" sz="1200">
                <a:solidFill>
                  <a:srgbClr val="0086FF"/>
                </a:solidFill>
                <a:latin typeface="Poppins SemiBold"/>
                <a:ea typeface="Poppins SemiBold"/>
                <a:cs typeface="Poppins SemiBold"/>
                <a:sym typeface="Poppins SemiBold"/>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4" type="title"/>
          </p:nvPr>
        </p:nvSpPr>
        <p:spPr>
          <a:xfrm>
            <a:off x="3598350" y="3591238"/>
            <a:ext cx="1947300" cy="38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8" name="Google Shape;38;p5"/>
          <p:cNvSpPr txBox="1"/>
          <p:nvPr>
            <p:ph idx="5" type="title"/>
          </p:nvPr>
        </p:nvSpPr>
        <p:spPr>
          <a:xfrm>
            <a:off x="3598350" y="3901563"/>
            <a:ext cx="1947300" cy="38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86FF"/>
              </a:buClr>
              <a:buSzPts val="1200"/>
              <a:buFont typeface="Poppins SemiBold"/>
              <a:buNone/>
              <a:defRPr b="0" sz="1200">
                <a:solidFill>
                  <a:srgbClr val="0086FF"/>
                </a:solidFill>
                <a:latin typeface="Poppins SemiBold"/>
                <a:ea typeface="Poppins SemiBold"/>
                <a:cs typeface="Poppins SemiBold"/>
                <a:sym typeface="Poppins SemiBold"/>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9" name="Google Shape;39;p5"/>
          <p:cNvSpPr txBox="1"/>
          <p:nvPr>
            <p:ph idx="6" type="title"/>
          </p:nvPr>
        </p:nvSpPr>
        <p:spPr>
          <a:xfrm>
            <a:off x="6172450" y="3591238"/>
            <a:ext cx="1947300" cy="38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7" type="title"/>
          </p:nvPr>
        </p:nvSpPr>
        <p:spPr>
          <a:xfrm>
            <a:off x="6172450" y="3901563"/>
            <a:ext cx="1947300" cy="389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86FF"/>
              </a:buClr>
              <a:buSzPts val="1200"/>
              <a:buFont typeface="Poppins SemiBold"/>
              <a:buNone/>
              <a:defRPr b="0" sz="1200">
                <a:solidFill>
                  <a:srgbClr val="0086FF"/>
                </a:solidFill>
                <a:latin typeface="Poppins SemiBold"/>
                <a:ea typeface="Poppins SemiBold"/>
                <a:cs typeface="Poppins SemiBold"/>
                <a:sym typeface="Poppins SemiBold"/>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tto" type="tx">
  <p:cSld name="TITLE_AND_BODY">
    <p:spTree>
      <p:nvGrpSpPr>
        <p:cNvPr id="41" name="Shape 41"/>
        <p:cNvGrpSpPr/>
        <p:nvPr/>
      </p:nvGrpSpPr>
      <p:grpSpPr>
        <a:xfrm>
          <a:off x="0" y="0"/>
          <a:ext cx="0" cy="0"/>
          <a:chOff x="0" y="0"/>
          <a:chExt cx="0" cy="0"/>
        </a:xfrm>
      </p:grpSpPr>
      <p:sp>
        <p:nvSpPr>
          <p:cNvPr id="42" name="Google Shape;42;p6"/>
          <p:cNvSpPr txBox="1"/>
          <p:nvPr>
            <p:ph type="title"/>
          </p:nvPr>
        </p:nvSpPr>
        <p:spPr>
          <a:xfrm>
            <a:off x="311700" y="3617988"/>
            <a:ext cx="8520600" cy="4281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Poppins Light"/>
              <a:buNone/>
              <a:defRPr sz="1800">
                <a:latin typeface="Poppins Light"/>
                <a:ea typeface="Poppins Light"/>
                <a:cs typeface="Poppins Light"/>
                <a:sym typeface="Poppins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pic>
        <p:nvPicPr>
          <p:cNvPr id="43" name="Google Shape;43;p6"/>
          <p:cNvPicPr preferRelativeResize="0"/>
          <p:nvPr/>
        </p:nvPicPr>
        <p:blipFill rotWithShape="1">
          <a:blip r:embed="rId2">
            <a:alphaModFix/>
          </a:blip>
          <a:srcRect b="0" l="0" r="0" t="43715"/>
          <a:stretch/>
        </p:blipFill>
        <p:spPr>
          <a:xfrm>
            <a:off x="358462" y="-1451098"/>
            <a:ext cx="8427069" cy="4945679"/>
          </a:xfrm>
          <a:prstGeom prst="rect">
            <a:avLst/>
          </a:prstGeom>
          <a:noFill/>
          <a:ln>
            <a:noFill/>
          </a:ln>
        </p:spPr>
      </p:pic>
      <p:pic>
        <p:nvPicPr>
          <p:cNvPr id="44" name="Google Shape;44;p6"/>
          <p:cNvPicPr preferRelativeResize="0"/>
          <p:nvPr/>
        </p:nvPicPr>
        <p:blipFill rotWithShape="1">
          <a:blip r:embed="rId3">
            <a:alphaModFix/>
          </a:blip>
          <a:srcRect b="0" l="0" r="0" t="0"/>
          <a:stretch/>
        </p:blipFill>
        <p:spPr>
          <a:xfrm>
            <a:off x="8225001" y="4897775"/>
            <a:ext cx="817983" cy="186151"/>
          </a:xfrm>
          <a:prstGeom prst="rect">
            <a:avLst/>
          </a:prstGeom>
          <a:noFill/>
          <a:ln>
            <a:noFill/>
          </a:ln>
        </p:spPr>
      </p:pic>
      <p:sp>
        <p:nvSpPr>
          <p:cNvPr id="45" name="Google Shape;45;p6"/>
          <p:cNvSpPr txBox="1"/>
          <p:nvPr>
            <p:ph idx="2" type="title"/>
          </p:nvPr>
        </p:nvSpPr>
        <p:spPr>
          <a:xfrm>
            <a:off x="358450" y="4254813"/>
            <a:ext cx="8473800" cy="56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86FF"/>
              </a:buClr>
              <a:buSzPts val="3500"/>
              <a:buFont typeface="Poppins"/>
              <a:buNone/>
              <a:defRPr b="1" sz="3500">
                <a:solidFill>
                  <a:srgbClr val="0086FF"/>
                </a:solidFill>
                <a:latin typeface="Poppins"/>
                <a:ea typeface="Poppins"/>
                <a:cs typeface="Poppins"/>
                <a:sym typeface="Poppi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g" type="twoColTx">
  <p:cSld name="TITLE_AND_TWO_COLUMNS">
    <p:spTree>
      <p:nvGrpSpPr>
        <p:cNvPr id="46" name="Shape 46"/>
        <p:cNvGrpSpPr/>
        <p:nvPr/>
      </p:nvGrpSpPr>
      <p:grpSpPr>
        <a:xfrm>
          <a:off x="0" y="0"/>
          <a:ext cx="0" cy="0"/>
          <a:chOff x="0" y="0"/>
          <a:chExt cx="0" cy="0"/>
        </a:xfrm>
      </p:grpSpPr>
      <p:sp>
        <p:nvSpPr>
          <p:cNvPr id="47" name="Google Shape;47;p7"/>
          <p:cNvSpPr txBox="1"/>
          <p:nvPr>
            <p:ph type="title"/>
          </p:nvPr>
        </p:nvSpPr>
        <p:spPr>
          <a:xfrm>
            <a:off x="458725" y="1344900"/>
            <a:ext cx="44469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0086FF"/>
              </a:buClr>
              <a:buSzPts val="3000"/>
              <a:buNone/>
              <a:defRPr>
                <a:solidFill>
                  <a:srgbClr val="0086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 name="Google Shape;48;p7"/>
          <p:cNvSpPr txBox="1"/>
          <p:nvPr>
            <p:ph idx="1" type="body"/>
          </p:nvPr>
        </p:nvSpPr>
        <p:spPr>
          <a:xfrm>
            <a:off x="458725" y="1960450"/>
            <a:ext cx="4446900" cy="2016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pic>
        <p:nvPicPr>
          <p:cNvPr id="49" name="Google Shape;49;p7"/>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50" name="Google Shape;50;p7"/>
          <p:cNvPicPr preferRelativeResize="0"/>
          <p:nvPr/>
        </p:nvPicPr>
        <p:blipFill rotWithShape="1">
          <a:blip r:embed="rId3">
            <a:alphaModFix/>
          </a:blip>
          <a:srcRect b="0" l="0" r="0" t="2056"/>
          <a:stretch/>
        </p:blipFill>
        <p:spPr>
          <a:xfrm rot="10200242">
            <a:off x="-483002" y="4466963"/>
            <a:ext cx="3515580" cy="3501347"/>
          </a:xfrm>
          <a:prstGeom prst="rect">
            <a:avLst/>
          </a:prstGeom>
          <a:noFill/>
          <a:ln>
            <a:noFill/>
          </a:ln>
        </p:spPr>
      </p:pic>
      <p:pic>
        <p:nvPicPr>
          <p:cNvPr id="51" name="Google Shape;51;p7"/>
          <p:cNvPicPr preferRelativeResize="0"/>
          <p:nvPr/>
        </p:nvPicPr>
        <p:blipFill rotWithShape="1">
          <a:blip r:embed="rId3">
            <a:alphaModFix/>
          </a:blip>
          <a:srcRect b="0" l="0" r="0" t="2056"/>
          <a:stretch/>
        </p:blipFill>
        <p:spPr>
          <a:xfrm rot="-674074">
            <a:off x="6764443" y="-2221723"/>
            <a:ext cx="2857591" cy="2846054"/>
          </a:xfrm>
          <a:prstGeom prst="rect">
            <a:avLst/>
          </a:prstGeom>
          <a:noFill/>
          <a:ln>
            <a:noFill/>
          </a:ln>
        </p:spPr>
      </p:pic>
      <p:sp>
        <p:nvSpPr>
          <p:cNvPr id="52" name="Google Shape;52;p7"/>
          <p:cNvSpPr txBox="1"/>
          <p:nvPr>
            <p:ph idx="2" type="title"/>
          </p:nvPr>
        </p:nvSpPr>
        <p:spPr>
          <a:xfrm>
            <a:off x="458725" y="1074550"/>
            <a:ext cx="4446900" cy="333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86FF"/>
              </a:buClr>
              <a:buSzPts val="1500"/>
              <a:buNone/>
              <a:defRPr b="0" sz="1500">
                <a:solidFill>
                  <a:srgbClr val="0086FF"/>
                </a:solidFill>
              </a:defRPr>
            </a:lvl1pPr>
            <a:lvl2pPr lvl="1" rtl="0">
              <a:spcBef>
                <a:spcPts val="0"/>
              </a:spcBef>
              <a:spcAft>
                <a:spcPts val="0"/>
              </a:spcAft>
              <a:buSzPts val="1500"/>
              <a:buFont typeface="Poppins"/>
              <a:buNone/>
              <a:defRPr sz="1500">
                <a:latin typeface="Poppins"/>
                <a:ea typeface="Poppins"/>
                <a:cs typeface="Poppins"/>
                <a:sym typeface="Poppins"/>
              </a:defRPr>
            </a:lvl2pPr>
            <a:lvl3pPr lvl="2" rtl="0">
              <a:spcBef>
                <a:spcPts val="0"/>
              </a:spcBef>
              <a:spcAft>
                <a:spcPts val="0"/>
              </a:spcAft>
              <a:buSzPts val="1500"/>
              <a:buFont typeface="Poppins"/>
              <a:buNone/>
              <a:defRPr sz="1500">
                <a:latin typeface="Poppins"/>
                <a:ea typeface="Poppins"/>
                <a:cs typeface="Poppins"/>
                <a:sym typeface="Poppins"/>
              </a:defRPr>
            </a:lvl3pPr>
            <a:lvl4pPr lvl="3" rtl="0">
              <a:spcBef>
                <a:spcPts val="0"/>
              </a:spcBef>
              <a:spcAft>
                <a:spcPts val="0"/>
              </a:spcAft>
              <a:buSzPts val="1500"/>
              <a:buFont typeface="Poppins"/>
              <a:buNone/>
              <a:defRPr sz="1500">
                <a:latin typeface="Poppins"/>
                <a:ea typeface="Poppins"/>
                <a:cs typeface="Poppins"/>
                <a:sym typeface="Poppins"/>
              </a:defRPr>
            </a:lvl4pPr>
            <a:lvl5pPr lvl="4" rtl="0">
              <a:spcBef>
                <a:spcPts val="0"/>
              </a:spcBef>
              <a:spcAft>
                <a:spcPts val="0"/>
              </a:spcAft>
              <a:buSzPts val="1500"/>
              <a:buFont typeface="Poppins"/>
              <a:buNone/>
              <a:defRPr sz="1500">
                <a:latin typeface="Poppins"/>
                <a:ea typeface="Poppins"/>
                <a:cs typeface="Poppins"/>
                <a:sym typeface="Poppins"/>
              </a:defRPr>
            </a:lvl5pPr>
            <a:lvl6pPr lvl="5" rtl="0">
              <a:spcBef>
                <a:spcPts val="0"/>
              </a:spcBef>
              <a:spcAft>
                <a:spcPts val="0"/>
              </a:spcAft>
              <a:buSzPts val="1500"/>
              <a:buFont typeface="Poppins"/>
              <a:buNone/>
              <a:defRPr sz="1500">
                <a:latin typeface="Poppins"/>
                <a:ea typeface="Poppins"/>
                <a:cs typeface="Poppins"/>
                <a:sym typeface="Poppins"/>
              </a:defRPr>
            </a:lvl6pPr>
            <a:lvl7pPr lvl="6" rtl="0">
              <a:spcBef>
                <a:spcPts val="0"/>
              </a:spcBef>
              <a:spcAft>
                <a:spcPts val="0"/>
              </a:spcAft>
              <a:buSzPts val="1500"/>
              <a:buFont typeface="Poppins"/>
              <a:buNone/>
              <a:defRPr sz="1500">
                <a:latin typeface="Poppins"/>
                <a:ea typeface="Poppins"/>
                <a:cs typeface="Poppins"/>
                <a:sym typeface="Poppins"/>
              </a:defRPr>
            </a:lvl7pPr>
            <a:lvl8pPr lvl="7" rtl="0">
              <a:spcBef>
                <a:spcPts val="0"/>
              </a:spcBef>
              <a:spcAft>
                <a:spcPts val="0"/>
              </a:spcAft>
              <a:buSzPts val="1500"/>
              <a:buFont typeface="Poppins"/>
              <a:buNone/>
              <a:defRPr sz="1500">
                <a:latin typeface="Poppins"/>
                <a:ea typeface="Poppins"/>
                <a:cs typeface="Poppins"/>
                <a:sym typeface="Poppins"/>
              </a:defRPr>
            </a:lvl8pPr>
            <a:lvl9pPr lvl="8" rtl="0">
              <a:spcBef>
                <a:spcPts val="0"/>
              </a:spcBef>
              <a:spcAft>
                <a:spcPts val="0"/>
              </a:spcAft>
              <a:buSzPts val="1500"/>
              <a:buFont typeface="Poppins"/>
              <a:buNone/>
              <a:defRPr sz="1500">
                <a:latin typeface="Poppins"/>
                <a:ea typeface="Poppins"/>
                <a:cs typeface="Poppins"/>
                <a:sym typeface="Poppi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teps">
  <p:cSld name="TITLE_AND_TWO_COLUMNS_2">
    <p:spTree>
      <p:nvGrpSpPr>
        <p:cNvPr id="53" name="Shape 53"/>
        <p:cNvGrpSpPr/>
        <p:nvPr/>
      </p:nvGrpSpPr>
      <p:grpSpPr>
        <a:xfrm>
          <a:off x="0" y="0"/>
          <a:ext cx="0" cy="0"/>
          <a:chOff x="0" y="0"/>
          <a:chExt cx="0" cy="0"/>
        </a:xfrm>
      </p:grpSpPr>
      <p:sp>
        <p:nvSpPr>
          <p:cNvPr id="54" name="Google Shape;54;p8"/>
          <p:cNvSpPr txBox="1"/>
          <p:nvPr>
            <p:ph idx="1" type="body"/>
          </p:nvPr>
        </p:nvSpPr>
        <p:spPr>
          <a:xfrm>
            <a:off x="1851450" y="875425"/>
            <a:ext cx="5441100" cy="1210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Mono"/>
              <a:buChar char="●"/>
              <a:defRPr sz="1400">
                <a:latin typeface="Roboto Mono"/>
                <a:ea typeface="Roboto Mono"/>
                <a:cs typeface="Roboto Mono"/>
                <a:sym typeface="Roboto Mono"/>
              </a:defRPr>
            </a:lvl1pPr>
            <a:lvl2pPr indent="-317500" lvl="1" marL="914400" rtl="0">
              <a:spcBef>
                <a:spcPts val="1000"/>
              </a:spcBef>
              <a:spcAft>
                <a:spcPts val="0"/>
              </a:spcAft>
              <a:buSzPts val="1400"/>
              <a:buFont typeface="Roboto Mono"/>
              <a:buChar char="○"/>
              <a:defRPr sz="1400">
                <a:latin typeface="Roboto Mono"/>
                <a:ea typeface="Roboto Mono"/>
                <a:cs typeface="Roboto Mono"/>
                <a:sym typeface="Roboto Mono"/>
              </a:defRPr>
            </a:lvl2pPr>
            <a:lvl3pPr indent="-317500" lvl="2" marL="1371600" rtl="0">
              <a:spcBef>
                <a:spcPts val="1000"/>
              </a:spcBef>
              <a:spcAft>
                <a:spcPts val="0"/>
              </a:spcAft>
              <a:buSzPts val="1400"/>
              <a:buFont typeface="Roboto Mono"/>
              <a:buChar char="■"/>
              <a:defRPr>
                <a:latin typeface="Roboto Mono"/>
                <a:ea typeface="Roboto Mono"/>
                <a:cs typeface="Roboto Mono"/>
                <a:sym typeface="Roboto Mono"/>
              </a:defRPr>
            </a:lvl3pPr>
            <a:lvl4pPr indent="-317500" lvl="3" marL="1828800" rtl="0">
              <a:spcBef>
                <a:spcPts val="1000"/>
              </a:spcBef>
              <a:spcAft>
                <a:spcPts val="0"/>
              </a:spcAft>
              <a:buSzPts val="1400"/>
              <a:buFont typeface="Roboto Mono"/>
              <a:buChar char="●"/>
              <a:defRPr sz="1400">
                <a:latin typeface="Roboto Mono"/>
                <a:ea typeface="Roboto Mono"/>
                <a:cs typeface="Roboto Mono"/>
                <a:sym typeface="Roboto Mono"/>
              </a:defRPr>
            </a:lvl4pPr>
            <a:lvl5pPr indent="-317500" lvl="4" marL="2286000" rtl="0">
              <a:spcBef>
                <a:spcPts val="1000"/>
              </a:spcBef>
              <a:spcAft>
                <a:spcPts val="0"/>
              </a:spcAft>
              <a:buSzPts val="1400"/>
              <a:buFont typeface="Roboto Mono"/>
              <a:buChar char="○"/>
              <a:defRPr sz="1400">
                <a:latin typeface="Roboto Mono"/>
                <a:ea typeface="Roboto Mono"/>
                <a:cs typeface="Roboto Mono"/>
                <a:sym typeface="Roboto Mono"/>
              </a:defRPr>
            </a:lvl5pPr>
            <a:lvl6pPr indent="-317500" lvl="5" marL="2743200" rtl="0">
              <a:spcBef>
                <a:spcPts val="1000"/>
              </a:spcBef>
              <a:spcAft>
                <a:spcPts val="0"/>
              </a:spcAft>
              <a:buSzPts val="1400"/>
              <a:buFont typeface="Roboto Mono"/>
              <a:buChar char="■"/>
              <a:defRPr sz="1400">
                <a:latin typeface="Roboto Mono"/>
                <a:ea typeface="Roboto Mono"/>
                <a:cs typeface="Roboto Mono"/>
                <a:sym typeface="Roboto Mono"/>
              </a:defRPr>
            </a:lvl6pPr>
            <a:lvl7pPr indent="-317500" lvl="6" marL="3200400" rtl="0">
              <a:spcBef>
                <a:spcPts val="1000"/>
              </a:spcBef>
              <a:spcAft>
                <a:spcPts val="0"/>
              </a:spcAft>
              <a:buSzPts val="1400"/>
              <a:buFont typeface="Roboto Mono"/>
              <a:buChar char="●"/>
              <a:defRPr sz="1400">
                <a:latin typeface="Roboto Mono"/>
                <a:ea typeface="Roboto Mono"/>
                <a:cs typeface="Roboto Mono"/>
                <a:sym typeface="Roboto Mono"/>
              </a:defRPr>
            </a:lvl7pPr>
            <a:lvl8pPr indent="-317500" lvl="7" marL="3657600" rtl="0">
              <a:spcBef>
                <a:spcPts val="1000"/>
              </a:spcBef>
              <a:spcAft>
                <a:spcPts val="0"/>
              </a:spcAft>
              <a:buSzPts val="1400"/>
              <a:buFont typeface="Roboto Mono"/>
              <a:buChar char="○"/>
              <a:defRPr sz="1400">
                <a:latin typeface="Roboto Mono"/>
                <a:ea typeface="Roboto Mono"/>
                <a:cs typeface="Roboto Mono"/>
                <a:sym typeface="Roboto Mono"/>
              </a:defRPr>
            </a:lvl8pPr>
            <a:lvl9pPr indent="-317500" lvl="8" marL="4114800" rtl="0">
              <a:spcBef>
                <a:spcPts val="1000"/>
              </a:spcBef>
              <a:spcAft>
                <a:spcPts val="1000"/>
              </a:spcAft>
              <a:buSzPts val="1400"/>
              <a:buFont typeface="Roboto Mono"/>
              <a:buChar char="■"/>
              <a:defRPr sz="1400">
                <a:latin typeface="Roboto Mono"/>
                <a:ea typeface="Roboto Mono"/>
                <a:cs typeface="Roboto Mono"/>
                <a:sym typeface="Roboto Mono"/>
              </a:defRPr>
            </a:lvl9pPr>
          </a:lstStyle>
          <a:p/>
        </p:txBody>
      </p:sp>
      <p:pic>
        <p:nvPicPr>
          <p:cNvPr id="55" name="Google Shape;55;p8"/>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56" name="Google Shape;56;p8"/>
          <p:cNvPicPr preferRelativeResize="0"/>
          <p:nvPr/>
        </p:nvPicPr>
        <p:blipFill rotWithShape="1">
          <a:blip r:embed="rId3">
            <a:alphaModFix/>
          </a:blip>
          <a:srcRect b="0" l="0" r="0" t="2056"/>
          <a:stretch/>
        </p:blipFill>
        <p:spPr>
          <a:xfrm rot="10200242">
            <a:off x="-483002" y="4466963"/>
            <a:ext cx="3515580" cy="3501347"/>
          </a:xfrm>
          <a:prstGeom prst="rect">
            <a:avLst/>
          </a:prstGeom>
          <a:noFill/>
          <a:ln>
            <a:noFill/>
          </a:ln>
        </p:spPr>
      </p:pic>
      <p:pic>
        <p:nvPicPr>
          <p:cNvPr id="57" name="Google Shape;57;p8"/>
          <p:cNvPicPr preferRelativeResize="0"/>
          <p:nvPr/>
        </p:nvPicPr>
        <p:blipFill rotWithShape="1">
          <a:blip r:embed="rId3">
            <a:alphaModFix/>
          </a:blip>
          <a:srcRect b="0" l="0" r="0" t="2056"/>
          <a:stretch/>
        </p:blipFill>
        <p:spPr>
          <a:xfrm rot="-674074">
            <a:off x="6764443" y="-2221723"/>
            <a:ext cx="2857591" cy="2846054"/>
          </a:xfrm>
          <a:prstGeom prst="rect">
            <a:avLst/>
          </a:prstGeom>
          <a:noFill/>
          <a:ln>
            <a:noFill/>
          </a:ln>
        </p:spPr>
      </p:pic>
      <p:sp>
        <p:nvSpPr>
          <p:cNvPr id="58" name="Google Shape;58;p8"/>
          <p:cNvSpPr txBox="1"/>
          <p:nvPr>
            <p:ph idx="2" type="body"/>
          </p:nvPr>
        </p:nvSpPr>
        <p:spPr>
          <a:xfrm>
            <a:off x="2240400" y="2129025"/>
            <a:ext cx="4663200" cy="2016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thin border">
  <p:cSld name="TITLE_AND_TWO_COLUMNS_1_2">
    <p:spTree>
      <p:nvGrpSpPr>
        <p:cNvPr id="59" name="Shape 59"/>
        <p:cNvGrpSpPr/>
        <p:nvPr/>
      </p:nvGrpSpPr>
      <p:grpSpPr>
        <a:xfrm>
          <a:off x="0" y="0"/>
          <a:ext cx="0" cy="0"/>
          <a:chOff x="0" y="0"/>
          <a:chExt cx="0" cy="0"/>
        </a:xfrm>
      </p:grpSpPr>
      <p:pic>
        <p:nvPicPr>
          <p:cNvPr id="60" name="Google Shape;60;p9"/>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61" name="Google Shape;61;p9"/>
          <p:cNvPicPr preferRelativeResize="0"/>
          <p:nvPr/>
        </p:nvPicPr>
        <p:blipFill rotWithShape="1">
          <a:blip r:embed="rId3">
            <a:alphaModFix/>
          </a:blip>
          <a:srcRect b="0" l="0" r="0" t="2056"/>
          <a:stretch/>
        </p:blipFill>
        <p:spPr>
          <a:xfrm rot="10200242">
            <a:off x="-1060727" y="4754063"/>
            <a:ext cx="3515580" cy="3501347"/>
          </a:xfrm>
          <a:prstGeom prst="rect">
            <a:avLst/>
          </a:prstGeom>
          <a:noFill/>
          <a:ln>
            <a:noFill/>
          </a:ln>
        </p:spPr>
      </p:pic>
      <p:pic>
        <p:nvPicPr>
          <p:cNvPr id="62" name="Google Shape;62;p9"/>
          <p:cNvPicPr preferRelativeResize="0"/>
          <p:nvPr/>
        </p:nvPicPr>
        <p:blipFill rotWithShape="1">
          <a:blip r:embed="rId3">
            <a:alphaModFix/>
          </a:blip>
          <a:srcRect b="0" l="0" r="0" t="2056"/>
          <a:stretch/>
        </p:blipFill>
        <p:spPr>
          <a:xfrm rot="-674074">
            <a:off x="7021793" y="-2488223"/>
            <a:ext cx="2857591" cy="284605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ings">
  <p:cSld name="TITLE_AND_TWO_COLUMNS_2_1">
    <p:spTree>
      <p:nvGrpSpPr>
        <p:cNvPr id="63" name="Shape 63"/>
        <p:cNvGrpSpPr/>
        <p:nvPr/>
      </p:nvGrpSpPr>
      <p:grpSpPr>
        <a:xfrm>
          <a:off x="0" y="0"/>
          <a:ext cx="0" cy="0"/>
          <a:chOff x="0" y="0"/>
          <a:chExt cx="0" cy="0"/>
        </a:xfrm>
      </p:grpSpPr>
      <p:pic>
        <p:nvPicPr>
          <p:cNvPr id="64" name="Google Shape;64;p10"/>
          <p:cNvPicPr preferRelativeResize="0"/>
          <p:nvPr/>
        </p:nvPicPr>
        <p:blipFill rotWithShape="1">
          <a:blip r:embed="rId2">
            <a:alphaModFix/>
          </a:blip>
          <a:srcRect b="0" l="0" r="0" t="0"/>
          <a:stretch/>
        </p:blipFill>
        <p:spPr>
          <a:xfrm>
            <a:off x="8225001" y="4897775"/>
            <a:ext cx="817983" cy="186151"/>
          </a:xfrm>
          <a:prstGeom prst="rect">
            <a:avLst/>
          </a:prstGeom>
          <a:noFill/>
          <a:ln>
            <a:noFill/>
          </a:ln>
        </p:spPr>
      </p:pic>
      <p:pic>
        <p:nvPicPr>
          <p:cNvPr id="65" name="Google Shape;65;p10"/>
          <p:cNvPicPr preferRelativeResize="0"/>
          <p:nvPr/>
        </p:nvPicPr>
        <p:blipFill rotWithShape="1">
          <a:blip r:embed="rId3">
            <a:alphaModFix/>
          </a:blip>
          <a:srcRect b="0" l="0" r="0" t="2056"/>
          <a:stretch/>
        </p:blipFill>
        <p:spPr>
          <a:xfrm rot="10200242">
            <a:off x="-483002" y="4466963"/>
            <a:ext cx="3515580" cy="3501347"/>
          </a:xfrm>
          <a:prstGeom prst="rect">
            <a:avLst/>
          </a:prstGeom>
          <a:noFill/>
          <a:ln>
            <a:noFill/>
          </a:ln>
        </p:spPr>
      </p:pic>
      <p:pic>
        <p:nvPicPr>
          <p:cNvPr id="66" name="Google Shape;66;p10"/>
          <p:cNvPicPr preferRelativeResize="0"/>
          <p:nvPr/>
        </p:nvPicPr>
        <p:blipFill rotWithShape="1">
          <a:blip r:embed="rId3">
            <a:alphaModFix/>
          </a:blip>
          <a:srcRect b="0" l="0" r="0" t="2056"/>
          <a:stretch/>
        </p:blipFill>
        <p:spPr>
          <a:xfrm rot="-674074">
            <a:off x="6764443" y="-2221723"/>
            <a:ext cx="2857591" cy="2846054"/>
          </a:xfrm>
          <a:prstGeom prst="rect">
            <a:avLst/>
          </a:prstGeom>
          <a:noFill/>
          <a:ln>
            <a:noFill/>
          </a:ln>
        </p:spPr>
      </p:pic>
      <p:sp>
        <p:nvSpPr>
          <p:cNvPr id="67" name="Google Shape;67;p10"/>
          <p:cNvSpPr txBox="1"/>
          <p:nvPr>
            <p:ph type="title"/>
          </p:nvPr>
        </p:nvSpPr>
        <p:spPr>
          <a:xfrm>
            <a:off x="350250" y="1087075"/>
            <a:ext cx="3557400" cy="16914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86FF"/>
              </a:buClr>
              <a:buSzPts val="4000"/>
              <a:buNone/>
              <a:defRPr sz="4000">
                <a:solidFill>
                  <a:srgbClr val="0086FF"/>
                </a:solidFill>
              </a:defRPr>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68" name="Google Shape;68;p10"/>
          <p:cNvSpPr txBox="1"/>
          <p:nvPr>
            <p:ph idx="2" type="title"/>
          </p:nvPr>
        </p:nvSpPr>
        <p:spPr>
          <a:xfrm>
            <a:off x="4198775" y="1087075"/>
            <a:ext cx="4237200" cy="3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69" name="Google Shape;69;p10"/>
          <p:cNvSpPr txBox="1"/>
          <p:nvPr>
            <p:ph idx="1" type="body"/>
          </p:nvPr>
        </p:nvSpPr>
        <p:spPr>
          <a:xfrm>
            <a:off x="4198775" y="1412775"/>
            <a:ext cx="4237200" cy="1168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0" name="Google Shape;70;p10"/>
          <p:cNvSpPr txBox="1"/>
          <p:nvPr>
            <p:ph idx="3" type="title"/>
          </p:nvPr>
        </p:nvSpPr>
        <p:spPr>
          <a:xfrm>
            <a:off x="4198775" y="2992413"/>
            <a:ext cx="4237200" cy="375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None/>
              <a:defRPr sz="1800">
                <a:solidFill>
                  <a:schemeClr val="dk1"/>
                </a:solidFill>
              </a:defRPr>
            </a:lvl1pPr>
            <a:lvl2pPr lvl="1" rtl="0">
              <a:spcBef>
                <a:spcPts val="0"/>
              </a:spcBef>
              <a:spcAft>
                <a:spcPts val="0"/>
              </a:spcAft>
              <a:buSzPts val="1800"/>
              <a:buFont typeface="Poppins"/>
              <a:buNone/>
              <a:defRPr sz="1800">
                <a:latin typeface="Poppins"/>
                <a:ea typeface="Poppins"/>
                <a:cs typeface="Poppins"/>
                <a:sym typeface="Poppins"/>
              </a:defRPr>
            </a:lvl2pPr>
            <a:lvl3pPr lvl="2" rtl="0">
              <a:spcBef>
                <a:spcPts val="0"/>
              </a:spcBef>
              <a:spcAft>
                <a:spcPts val="0"/>
              </a:spcAft>
              <a:buSzPts val="1800"/>
              <a:buFont typeface="Poppins"/>
              <a:buNone/>
              <a:defRPr sz="1800">
                <a:latin typeface="Poppins"/>
                <a:ea typeface="Poppins"/>
                <a:cs typeface="Poppins"/>
                <a:sym typeface="Poppins"/>
              </a:defRPr>
            </a:lvl3pPr>
            <a:lvl4pPr lvl="3" rtl="0">
              <a:spcBef>
                <a:spcPts val="0"/>
              </a:spcBef>
              <a:spcAft>
                <a:spcPts val="0"/>
              </a:spcAft>
              <a:buSzPts val="1800"/>
              <a:buFont typeface="Poppins"/>
              <a:buNone/>
              <a:defRPr sz="1800">
                <a:latin typeface="Poppins"/>
                <a:ea typeface="Poppins"/>
                <a:cs typeface="Poppins"/>
                <a:sym typeface="Poppins"/>
              </a:defRPr>
            </a:lvl4pPr>
            <a:lvl5pPr lvl="4" rtl="0">
              <a:spcBef>
                <a:spcPts val="0"/>
              </a:spcBef>
              <a:spcAft>
                <a:spcPts val="0"/>
              </a:spcAft>
              <a:buSzPts val="1800"/>
              <a:buFont typeface="Poppins"/>
              <a:buNone/>
              <a:defRPr sz="1800">
                <a:latin typeface="Poppins"/>
                <a:ea typeface="Poppins"/>
                <a:cs typeface="Poppins"/>
                <a:sym typeface="Poppins"/>
              </a:defRPr>
            </a:lvl5pPr>
            <a:lvl6pPr lvl="5" rtl="0">
              <a:spcBef>
                <a:spcPts val="0"/>
              </a:spcBef>
              <a:spcAft>
                <a:spcPts val="0"/>
              </a:spcAft>
              <a:buSzPts val="1800"/>
              <a:buFont typeface="Poppins"/>
              <a:buNone/>
              <a:defRPr sz="1800">
                <a:latin typeface="Poppins"/>
                <a:ea typeface="Poppins"/>
                <a:cs typeface="Poppins"/>
                <a:sym typeface="Poppins"/>
              </a:defRPr>
            </a:lvl6pPr>
            <a:lvl7pPr lvl="6" rtl="0">
              <a:spcBef>
                <a:spcPts val="0"/>
              </a:spcBef>
              <a:spcAft>
                <a:spcPts val="0"/>
              </a:spcAft>
              <a:buSzPts val="1800"/>
              <a:buFont typeface="Poppins"/>
              <a:buNone/>
              <a:defRPr sz="1800">
                <a:latin typeface="Poppins"/>
                <a:ea typeface="Poppins"/>
                <a:cs typeface="Poppins"/>
                <a:sym typeface="Poppins"/>
              </a:defRPr>
            </a:lvl7pPr>
            <a:lvl8pPr lvl="7" rtl="0">
              <a:spcBef>
                <a:spcPts val="0"/>
              </a:spcBef>
              <a:spcAft>
                <a:spcPts val="0"/>
              </a:spcAft>
              <a:buSzPts val="1800"/>
              <a:buFont typeface="Poppins"/>
              <a:buNone/>
              <a:defRPr sz="1800">
                <a:latin typeface="Poppins"/>
                <a:ea typeface="Poppins"/>
                <a:cs typeface="Poppins"/>
                <a:sym typeface="Poppins"/>
              </a:defRPr>
            </a:lvl8pPr>
            <a:lvl9pPr lvl="8" rtl="0">
              <a:spcBef>
                <a:spcPts val="0"/>
              </a:spcBef>
              <a:spcAft>
                <a:spcPts val="0"/>
              </a:spcAft>
              <a:buSzPts val="1800"/>
              <a:buFont typeface="Poppins"/>
              <a:buNone/>
              <a:defRPr sz="1800">
                <a:latin typeface="Poppins"/>
                <a:ea typeface="Poppins"/>
                <a:cs typeface="Poppins"/>
                <a:sym typeface="Poppins"/>
              </a:defRPr>
            </a:lvl9pPr>
          </a:lstStyle>
          <a:p/>
        </p:txBody>
      </p:sp>
      <p:sp>
        <p:nvSpPr>
          <p:cNvPr id="71" name="Google Shape;71;p10"/>
          <p:cNvSpPr txBox="1"/>
          <p:nvPr>
            <p:ph idx="4" type="body"/>
          </p:nvPr>
        </p:nvSpPr>
        <p:spPr>
          <a:xfrm>
            <a:off x="4198775" y="3324088"/>
            <a:ext cx="4237200" cy="1168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0086FF"/>
              </a:buClr>
              <a:buSzPts val="3000"/>
              <a:buFont typeface="Poppins"/>
              <a:buNone/>
              <a:defRPr b="1" sz="3000">
                <a:solidFill>
                  <a:srgbClr val="0086FF"/>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0086FF"/>
              </a:buClr>
              <a:buSzPts val="1400"/>
              <a:buFont typeface="Work Sans"/>
              <a:buChar char="●"/>
              <a:defRPr>
                <a:latin typeface="Work Sans"/>
                <a:ea typeface="Work Sans"/>
                <a:cs typeface="Work Sans"/>
                <a:sym typeface="Work Sans"/>
              </a:defRPr>
            </a:lvl1pPr>
            <a:lvl2pPr indent="-317500" lvl="1" marL="914400">
              <a:lnSpc>
                <a:spcPct val="115000"/>
              </a:lnSpc>
              <a:spcBef>
                <a:spcPts val="1000"/>
              </a:spcBef>
              <a:spcAft>
                <a:spcPts val="0"/>
              </a:spcAft>
              <a:buClr>
                <a:srgbClr val="0086FF"/>
              </a:buClr>
              <a:buSzPts val="1400"/>
              <a:buFont typeface="Work Sans"/>
              <a:buChar char="○"/>
              <a:defRPr>
                <a:latin typeface="Work Sans"/>
                <a:ea typeface="Work Sans"/>
                <a:cs typeface="Work Sans"/>
                <a:sym typeface="Work Sans"/>
              </a:defRPr>
            </a:lvl2pPr>
            <a:lvl3pPr indent="-317500" lvl="2" marL="1371600">
              <a:lnSpc>
                <a:spcPct val="115000"/>
              </a:lnSpc>
              <a:spcBef>
                <a:spcPts val="1000"/>
              </a:spcBef>
              <a:spcAft>
                <a:spcPts val="0"/>
              </a:spcAft>
              <a:buClr>
                <a:srgbClr val="0086FF"/>
              </a:buClr>
              <a:buSzPts val="1400"/>
              <a:buFont typeface="Work Sans"/>
              <a:buChar char="■"/>
              <a:defRPr>
                <a:latin typeface="Work Sans"/>
                <a:ea typeface="Work Sans"/>
                <a:cs typeface="Work Sans"/>
                <a:sym typeface="Work Sans"/>
              </a:defRPr>
            </a:lvl3pPr>
            <a:lvl4pPr indent="-317500" lvl="3" marL="1828800">
              <a:lnSpc>
                <a:spcPct val="115000"/>
              </a:lnSpc>
              <a:spcBef>
                <a:spcPts val="1000"/>
              </a:spcBef>
              <a:spcAft>
                <a:spcPts val="0"/>
              </a:spcAft>
              <a:buClr>
                <a:srgbClr val="0086FF"/>
              </a:buClr>
              <a:buSzPts val="1400"/>
              <a:buFont typeface="Work Sans"/>
              <a:buChar char="●"/>
              <a:defRPr>
                <a:latin typeface="Work Sans"/>
                <a:ea typeface="Work Sans"/>
                <a:cs typeface="Work Sans"/>
                <a:sym typeface="Work Sans"/>
              </a:defRPr>
            </a:lvl4pPr>
            <a:lvl5pPr indent="-317500" lvl="4" marL="2286000">
              <a:lnSpc>
                <a:spcPct val="115000"/>
              </a:lnSpc>
              <a:spcBef>
                <a:spcPts val="1000"/>
              </a:spcBef>
              <a:spcAft>
                <a:spcPts val="0"/>
              </a:spcAft>
              <a:buClr>
                <a:srgbClr val="0086FF"/>
              </a:buClr>
              <a:buSzPts val="1400"/>
              <a:buFont typeface="Work Sans"/>
              <a:buChar char="○"/>
              <a:defRPr>
                <a:latin typeface="Work Sans"/>
                <a:ea typeface="Work Sans"/>
                <a:cs typeface="Work Sans"/>
                <a:sym typeface="Work Sans"/>
              </a:defRPr>
            </a:lvl5pPr>
            <a:lvl6pPr indent="-317500" lvl="5" marL="2743200">
              <a:lnSpc>
                <a:spcPct val="115000"/>
              </a:lnSpc>
              <a:spcBef>
                <a:spcPts val="1000"/>
              </a:spcBef>
              <a:spcAft>
                <a:spcPts val="0"/>
              </a:spcAft>
              <a:buClr>
                <a:srgbClr val="0086FF"/>
              </a:buClr>
              <a:buSzPts val="1400"/>
              <a:buFont typeface="Work Sans"/>
              <a:buChar char="■"/>
              <a:defRPr>
                <a:latin typeface="Work Sans"/>
                <a:ea typeface="Work Sans"/>
                <a:cs typeface="Work Sans"/>
                <a:sym typeface="Work Sans"/>
              </a:defRPr>
            </a:lvl6pPr>
            <a:lvl7pPr indent="-317500" lvl="6" marL="3200400">
              <a:lnSpc>
                <a:spcPct val="115000"/>
              </a:lnSpc>
              <a:spcBef>
                <a:spcPts val="1000"/>
              </a:spcBef>
              <a:spcAft>
                <a:spcPts val="0"/>
              </a:spcAft>
              <a:buClr>
                <a:srgbClr val="0086FF"/>
              </a:buClr>
              <a:buSzPts val="1400"/>
              <a:buFont typeface="Work Sans"/>
              <a:buChar char="●"/>
              <a:defRPr>
                <a:latin typeface="Work Sans"/>
                <a:ea typeface="Work Sans"/>
                <a:cs typeface="Work Sans"/>
                <a:sym typeface="Work Sans"/>
              </a:defRPr>
            </a:lvl7pPr>
            <a:lvl8pPr indent="-317500" lvl="7" marL="3657600">
              <a:lnSpc>
                <a:spcPct val="115000"/>
              </a:lnSpc>
              <a:spcBef>
                <a:spcPts val="1000"/>
              </a:spcBef>
              <a:spcAft>
                <a:spcPts val="0"/>
              </a:spcAft>
              <a:buClr>
                <a:srgbClr val="0086FF"/>
              </a:buClr>
              <a:buSzPts val="1400"/>
              <a:buFont typeface="Work Sans"/>
              <a:buChar char="○"/>
              <a:defRPr>
                <a:latin typeface="Work Sans"/>
                <a:ea typeface="Work Sans"/>
                <a:cs typeface="Work Sans"/>
                <a:sym typeface="Work Sans"/>
              </a:defRPr>
            </a:lvl8pPr>
            <a:lvl9pPr indent="-317500" lvl="8" marL="4114800">
              <a:lnSpc>
                <a:spcPct val="115000"/>
              </a:lnSpc>
              <a:spcBef>
                <a:spcPts val="1000"/>
              </a:spcBef>
              <a:spcAft>
                <a:spcPts val="1000"/>
              </a:spcAft>
              <a:buClr>
                <a:srgbClr val="0086FF"/>
              </a:buClr>
              <a:buSzPts val="1400"/>
              <a:buFont typeface="Work Sans"/>
              <a:buChar char="■"/>
              <a:defRPr>
                <a:latin typeface="Work Sans"/>
                <a:ea typeface="Work Sans"/>
                <a:cs typeface="Work Sans"/>
                <a:sym typeface="Work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8.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7.png"/><Relationship Id="rId4" Type="http://schemas.openxmlformats.org/officeDocument/2006/relationships/image" Target="../media/image41.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52.png"/><Relationship Id="rId5" Type="http://schemas.openxmlformats.org/officeDocument/2006/relationships/image" Target="../media/image44.png"/><Relationship Id="rId6"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54.png"/><Relationship Id="rId5"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56.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69.png"/><Relationship Id="rId4" Type="http://schemas.openxmlformats.org/officeDocument/2006/relationships/hyperlink" Target="https://developer.amazon.com/en-US/docs/alexa/custom-skills/ask-soundlibrary.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developer.amazon.com/en-US/alexa/alexa-skills-k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ctrTitle"/>
          </p:nvPr>
        </p:nvSpPr>
        <p:spPr>
          <a:xfrm>
            <a:off x="311700" y="2812163"/>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Let’s Build an</a:t>
            </a:r>
            <a:endParaRPr/>
          </a:p>
          <a:p>
            <a:pPr indent="0" lvl="0" marL="0" rtl="0" algn="ctr">
              <a:spcBef>
                <a:spcPts val="0"/>
              </a:spcBef>
              <a:spcAft>
                <a:spcPts val="0"/>
              </a:spcAft>
              <a:buNone/>
            </a:pPr>
            <a:r>
              <a:rPr lang="en"/>
              <a:t>Alexa Skill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458725" y="1344900"/>
            <a:ext cx="44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Slots</a:t>
            </a:r>
            <a:endParaRPr/>
          </a:p>
        </p:txBody>
      </p:sp>
      <p:sp>
        <p:nvSpPr>
          <p:cNvPr id="268" name="Google Shape;268;p38"/>
          <p:cNvSpPr txBox="1"/>
          <p:nvPr>
            <p:ph idx="1" type="body"/>
          </p:nvPr>
        </p:nvSpPr>
        <p:spPr>
          <a:xfrm>
            <a:off x="458725" y="1960450"/>
            <a:ext cx="4446900" cy="2016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269" name="Google Shape;269;p38"/>
          <p:cNvPicPr preferRelativeResize="0"/>
          <p:nvPr/>
        </p:nvPicPr>
        <p:blipFill>
          <a:blip r:embed="rId3">
            <a:alphaModFix/>
          </a:blip>
          <a:stretch>
            <a:fillRect/>
          </a:stretch>
        </p:blipFill>
        <p:spPr>
          <a:xfrm>
            <a:off x="351625" y="2137475"/>
            <a:ext cx="8542160" cy="2244700"/>
          </a:xfrm>
          <a:prstGeom prst="rect">
            <a:avLst/>
          </a:prstGeom>
          <a:noFill/>
          <a:ln>
            <a:noFill/>
          </a:ln>
        </p:spPr>
      </p:pic>
      <p:pic>
        <p:nvPicPr>
          <p:cNvPr id="270" name="Google Shape;270;p38"/>
          <p:cNvPicPr preferRelativeResize="0"/>
          <p:nvPr/>
        </p:nvPicPr>
        <p:blipFill>
          <a:blip r:embed="rId4">
            <a:alphaModFix/>
          </a:blip>
          <a:stretch>
            <a:fillRect/>
          </a:stretch>
        </p:blipFill>
        <p:spPr>
          <a:xfrm>
            <a:off x="6991950" y="190875"/>
            <a:ext cx="2077050" cy="3295049"/>
          </a:xfrm>
          <a:prstGeom prst="rect">
            <a:avLst/>
          </a:prstGeom>
          <a:noFill/>
          <a:ln>
            <a:noFill/>
          </a:ln>
        </p:spPr>
      </p:pic>
      <p:sp>
        <p:nvSpPr>
          <p:cNvPr id="271" name="Google Shape;271;p38"/>
          <p:cNvSpPr txBox="1"/>
          <p:nvPr>
            <p:ph idx="2" type="title"/>
          </p:nvPr>
        </p:nvSpPr>
        <p:spPr>
          <a:xfrm>
            <a:off x="458725" y="1074550"/>
            <a:ext cx="4446900" cy="3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 for intents</a:t>
            </a:r>
            <a:endParaRPr/>
          </a:p>
        </p:txBody>
      </p:sp>
      <p:sp>
        <p:nvSpPr>
          <p:cNvPr id="272" name="Google Shape;272;p38"/>
          <p:cNvSpPr txBox="1"/>
          <p:nvPr/>
        </p:nvSpPr>
        <p:spPr>
          <a:xfrm>
            <a:off x="4905625" y="642925"/>
            <a:ext cx="13764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Work Sans"/>
                <a:ea typeface="Work Sans"/>
                <a:cs typeface="Work Sans"/>
                <a:sym typeface="Work Sans"/>
              </a:rPr>
              <a:t>Access Slots under Assets</a:t>
            </a:r>
            <a:endParaRPr/>
          </a:p>
        </p:txBody>
      </p:sp>
      <p:sp>
        <p:nvSpPr>
          <p:cNvPr id="273" name="Google Shape;273;p38"/>
          <p:cNvSpPr/>
          <p:nvPr/>
        </p:nvSpPr>
        <p:spPr>
          <a:xfrm flipH="1" rot="10800000">
            <a:off x="5304325" y="1191225"/>
            <a:ext cx="1516800" cy="496500"/>
          </a:xfrm>
          <a:prstGeom prst="bentArrow">
            <a:avLst>
              <a:gd fmla="val 25000" name="adj1"/>
              <a:gd fmla="val 23735" name="adj2"/>
              <a:gd fmla="val 25000" name="adj3"/>
              <a:gd fmla="val 43750" name="adj4"/>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458725" y="1344900"/>
            <a:ext cx="44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Slots</a:t>
            </a:r>
            <a:endParaRPr/>
          </a:p>
        </p:txBody>
      </p:sp>
      <p:sp>
        <p:nvSpPr>
          <p:cNvPr id="279" name="Google Shape;279;p39"/>
          <p:cNvSpPr txBox="1"/>
          <p:nvPr>
            <p:ph idx="1" type="body"/>
          </p:nvPr>
        </p:nvSpPr>
        <p:spPr>
          <a:xfrm>
            <a:off x="458725" y="1960450"/>
            <a:ext cx="4446900" cy="2016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280" name="Google Shape;280;p39"/>
          <p:cNvPicPr preferRelativeResize="0"/>
          <p:nvPr/>
        </p:nvPicPr>
        <p:blipFill rotWithShape="1">
          <a:blip r:embed="rId3">
            <a:alphaModFix/>
          </a:blip>
          <a:srcRect b="0" l="0" r="33235" t="0"/>
          <a:stretch/>
        </p:blipFill>
        <p:spPr>
          <a:xfrm>
            <a:off x="3257675" y="820475"/>
            <a:ext cx="4559099" cy="2224250"/>
          </a:xfrm>
          <a:prstGeom prst="rect">
            <a:avLst/>
          </a:prstGeom>
          <a:noFill/>
          <a:ln cap="flat" cmpd="sng" w="9525">
            <a:solidFill>
              <a:srgbClr val="CCCCCC"/>
            </a:solidFill>
            <a:prstDash val="solid"/>
            <a:round/>
            <a:headEnd len="sm" w="sm" type="none"/>
            <a:tailEnd len="sm" w="sm" type="none"/>
          </a:ln>
        </p:spPr>
      </p:pic>
      <p:sp>
        <p:nvSpPr>
          <p:cNvPr id="281" name="Google Shape;281;p39"/>
          <p:cNvSpPr txBox="1"/>
          <p:nvPr>
            <p:ph idx="2" type="title"/>
          </p:nvPr>
        </p:nvSpPr>
        <p:spPr>
          <a:xfrm>
            <a:off x="458725" y="1074550"/>
            <a:ext cx="4446900" cy="333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Creating First Slot</a:t>
            </a:r>
            <a:endParaRPr/>
          </a:p>
        </p:txBody>
      </p:sp>
      <p:pic>
        <p:nvPicPr>
          <p:cNvPr id="282" name="Google Shape;282;p39"/>
          <p:cNvPicPr preferRelativeResize="0"/>
          <p:nvPr/>
        </p:nvPicPr>
        <p:blipFill rotWithShape="1">
          <a:blip r:embed="rId4">
            <a:alphaModFix/>
          </a:blip>
          <a:srcRect b="0" l="0" r="1351" t="0"/>
          <a:stretch/>
        </p:blipFill>
        <p:spPr>
          <a:xfrm>
            <a:off x="377600" y="3224800"/>
            <a:ext cx="8631849" cy="10562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458725" y="1344900"/>
            <a:ext cx="44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Intents</a:t>
            </a:r>
            <a:endParaRPr/>
          </a:p>
        </p:txBody>
      </p:sp>
      <p:pic>
        <p:nvPicPr>
          <p:cNvPr id="288" name="Google Shape;288;p40"/>
          <p:cNvPicPr preferRelativeResize="0"/>
          <p:nvPr/>
        </p:nvPicPr>
        <p:blipFill>
          <a:blip r:embed="rId3">
            <a:alphaModFix/>
          </a:blip>
          <a:stretch>
            <a:fillRect/>
          </a:stretch>
        </p:blipFill>
        <p:spPr>
          <a:xfrm>
            <a:off x="5406400" y="563613"/>
            <a:ext cx="3413476" cy="2537124"/>
          </a:xfrm>
          <a:prstGeom prst="rect">
            <a:avLst/>
          </a:prstGeom>
          <a:noFill/>
          <a:ln cap="flat" cmpd="sng" w="9525">
            <a:solidFill>
              <a:srgbClr val="D9D9D9"/>
            </a:solidFill>
            <a:prstDash val="solid"/>
            <a:round/>
            <a:headEnd len="sm" w="sm" type="none"/>
            <a:tailEnd len="sm" w="sm" type="none"/>
          </a:ln>
        </p:spPr>
      </p:pic>
      <p:pic>
        <p:nvPicPr>
          <p:cNvPr id="289" name="Google Shape;289;p40"/>
          <p:cNvPicPr preferRelativeResize="0"/>
          <p:nvPr/>
        </p:nvPicPr>
        <p:blipFill>
          <a:blip r:embed="rId4">
            <a:alphaModFix/>
          </a:blip>
          <a:stretch>
            <a:fillRect/>
          </a:stretch>
        </p:blipFill>
        <p:spPr>
          <a:xfrm>
            <a:off x="669613" y="3269925"/>
            <a:ext cx="7879027" cy="1614100"/>
          </a:xfrm>
          <a:prstGeom prst="rect">
            <a:avLst/>
          </a:prstGeom>
          <a:noFill/>
          <a:ln cap="flat" cmpd="sng" w="9525">
            <a:solidFill>
              <a:srgbClr val="CCCCCC"/>
            </a:solidFill>
            <a:prstDash val="solid"/>
            <a:round/>
            <a:headEnd len="sm" w="sm" type="none"/>
            <a:tailEnd len="sm" w="sm" type="none"/>
          </a:ln>
        </p:spPr>
      </p:pic>
      <p:sp>
        <p:nvSpPr>
          <p:cNvPr id="290" name="Google Shape;290;p40"/>
          <p:cNvSpPr txBox="1"/>
          <p:nvPr>
            <p:ph idx="2" type="title"/>
          </p:nvPr>
        </p:nvSpPr>
        <p:spPr>
          <a:xfrm>
            <a:off x="458725" y="1074550"/>
            <a:ext cx="4446900" cy="3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your first intent</a:t>
            </a:r>
            <a:endParaRPr/>
          </a:p>
        </p:txBody>
      </p:sp>
      <p:pic>
        <p:nvPicPr>
          <p:cNvPr id="291" name="Google Shape;291;p40"/>
          <p:cNvPicPr preferRelativeResize="0"/>
          <p:nvPr/>
        </p:nvPicPr>
        <p:blipFill>
          <a:blip r:embed="rId5">
            <a:alphaModFix/>
          </a:blip>
          <a:stretch>
            <a:fillRect/>
          </a:stretch>
        </p:blipFill>
        <p:spPr>
          <a:xfrm>
            <a:off x="3331849" y="886349"/>
            <a:ext cx="1643918" cy="572700"/>
          </a:xfrm>
          <a:prstGeom prst="rect">
            <a:avLst/>
          </a:prstGeom>
          <a:noFill/>
          <a:ln cap="flat" cmpd="sng" w="9525">
            <a:solidFill>
              <a:srgbClr val="B7B7B7"/>
            </a:solidFill>
            <a:prstDash val="solid"/>
            <a:round/>
            <a:headEnd len="sm" w="sm" type="none"/>
            <a:tailEnd len="sm" w="sm" type="none"/>
          </a:ln>
        </p:spPr>
      </p:pic>
      <p:sp>
        <p:nvSpPr>
          <p:cNvPr id="292" name="Google Shape;292;p40"/>
          <p:cNvSpPr txBox="1"/>
          <p:nvPr>
            <p:ph idx="1" type="body"/>
          </p:nvPr>
        </p:nvSpPr>
        <p:spPr>
          <a:xfrm>
            <a:off x="458725" y="1960450"/>
            <a:ext cx="3630000" cy="201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Add Intent “RouletteIntent”</a:t>
            </a:r>
            <a:endParaRPr/>
          </a:p>
          <a:p>
            <a:pPr indent="-317500" lvl="0" marL="457200" rtl="0" algn="l">
              <a:spcBef>
                <a:spcPts val="0"/>
              </a:spcBef>
              <a:spcAft>
                <a:spcPts val="0"/>
              </a:spcAft>
              <a:buSzPts val="1400"/>
              <a:buAutoNum type="arabicPeriod"/>
            </a:pPr>
            <a:r>
              <a:rPr lang="en"/>
              <a:t>Add a slot to your intent by adding text in {brackets}</a:t>
            </a:r>
            <a:endParaRPr/>
          </a:p>
          <a:p>
            <a:pPr indent="-317500" lvl="0" marL="457200" rtl="0" algn="l">
              <a:spcBef>
                <a:spcPts val="0"/>
              </a:spcBef>
              <a:spcAft>
                <a:spcPts val="0"/>
              </a:spcAft>
              <a:buSzPts val="1400"/>
              <a:buAutoNum type="arabicPeriod"/>
            </a:pPr>
            <a:r>
              <a:rPr lang="en"/>
              <a:t>Select corresponding slot type</a:t>
            </a:r>
            <a:endParaRPr/>
          </a:p>
        </p:txBody>
      </p:sp>
      <p:sp>
        <p:nvSpPr>
          <p:cNvPr id="293" name="Google Shape;293;p40"/>
          <p:cNvSpPr txBox="1"/>
          <p:nvPr/>
        </p:nvSpPr>
        <p:spPr>
          <a:xfrm>
            <a:off x="2949950" y="823750"/>
            <a:ext cx="381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1)</a:t>
            </a:r>
            <a:endParaRPr>
              <a:latin typeface="Work Sans"/>
              <a:ea typeface="Work Sans"/>
              <a:cs typeface="Work Sans"/>
              <a:sym typeface="Work Sans"/>
            </a:endParaRPr>
          </a:p>
        </p:txBody>
      </p:sp>
      <p:sp>
        <p:nvSpPr>
          <p:cNvPr id="294" name="Google Shape;294;p40"/>
          <p:cNvSpPr txBox="1"/>
          <p:nvPr/>
        </p:nvSpPr>
        <p:spPr>
          <a:xfrm>
            <a:off x="341450" y="3269925"/>
            <a:ext cx="381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3</a:t>
            </a:r>
            <a:r>
              <a:rPr lang="en">
                <a:latin typeface="Work Sans"/>
                <a:ea typeface="Work Sans"/>
                <a:cs typeface="Work Sans"/>
                <a:sym typeface="Work Sans"/>
              </a:rPr>
              <a:t>)</a:t>
            </a:r>
            <a:endParaRPr>
              <a:latin typeface="Work Sans"/>
              <a:ea typeface="Work Sans"/>
              <a:cs typeface="Work Sans"/>
              <a:sym typeface="Work Sans"/>
            </a:endParaRPr>
          </a:p>
        </p:txBody>
      </p:sp>
      <p:sp>
        <p:nvSpPr>
          <p:cNvPr id="295" name="Google Shape;295;p40"/>
          <p:cNvSpPr txBox="1"/>
          <p:nvPr/>
        </p:nvSpPr>
        <p:spPr>
          <a:xfrm>
            <a:off x="5096500" y="467250"/>
            <a:ext cx="381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2</a:t>
            </a:r>
            <a:r>
              <a:rPr lang="en">
                <a:latin typeface="Work Sans"/>
                <a:ea typeface="Work Sans"/>
                <a:cs typeface="Work Sans"/>
                <a:sym typeface="Work Sans"/>
              </a:rPr>
              <a:t>)</a:t>
            </a:r>
            <a:endParaRPr>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458725" y="1344900"/>
            <a:ext cx="44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301" name="Google Shape;301;p41"/>
          <p:cNvSpPr txBox="1"/>
          <p:nvPr>
            <p:ph idx="1" type="body"/>
          </p:nvPr>
        </p:nvSpPr>
        <p:spPr>
          <a:xfrm>
            <a:off x="458725" y="1960450"/>
            <a:ext cx="4446900" cy="2016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302" name="Google Shape;302;p41"/>
          <p:cNvSpPr txBox="1"/>
          <p:nvPr>
            <p:ph idx="2" type="title"/>
          </p:nvPr>
        </p:nvSpPr>
        <p:spPr>
          <a:xfrm>
            <a:off x="458725" y="1074550"/>
            <a:ext cx="4446900" cy="3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Beginning the backend</a:t>
            </a:r>
            <a:endParaRPr/>
          </a:p>
        </p:txBody>
      </p:sp>
      <p:pic>
        <p:nvPicPr>
          <p:cNvPr id="303" name="Google Shape;303;p41"/>
          <p:cNvPicPr preferRelativeResize="0"/>
          <p:nvPr/>
        </p:nvPicPr>
        <p:blipFill>
          <a:blip r:embed="rId3">
            <a:alphaModFix/>
          </a:blip>
          <a:stretch>
            <a:fillRect/>
          </a:stretch>
        </p:blipFill>
        <p:spPr>
          <a:xfrm>
            <a:off x="4905625" y="1074550"/>
            <a:ext cx="3933575" cy="2461273"/>
          </a:xfrm>
          <a:prstGeom prst="rect">
            <a:avLst/>
          </a:prstGeom>
          <a:noFill/>
          <a:ln>
            <a:noFill/>
          </a:ln>
        </p:spPr>
      </p:pic>
      <p:sp>
        <p:nvSpPr>
          <p:cNvPr id="304" name="Google Shape;304;p41"/>
          <p:cNvSpPr/>
          <p:nvPr/>
        </p:nvSpPr>
        <p:spPr>
          <a:xfrm>
            <a:off x="5434825" y="1888625"/>
            <a:ext cx="3033900" cy="4722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a:t>
            </a:r>
            <a:endParaRPr/>
          </a:p>
        </p:txBody>
      </p:sp>
      <p:pic>
        <p:nvPicPr>
          <p:cNvPr id="310" name="Google Shape;310;p42"/>
          <p:cNvPicPr preferRelativeResize="0"/>
          <p:nvPr/>
        </p:nvPicPr>
        <p:blipFill>
          <a:blip r:embed="rId3">
            <a:alphaModFix/>
          </a:blip>
          <a:stretch>
            <a:fillRect/>
          </a:stretch>
        </p:blipFill>
        <p:spPr>
          <a:xfrm>
            <a:off x="507475" y="1094850"/>
            <a:ext cx="8269698" cy="305328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Intent Handler Outline</a:t>
            </a:r>
            <a:endParaRPr/>
          </a:p>
        </p:txBody>
      </p:sp>
      <p:sp>
        <p:nvSpPr>
          <p:cNvPr id="316" name="Google Shape;316;p43"/>
          <p:cNvSpPr txBox="1"/>
          <p:nvPr>
            <p:ph idx="4294967295" type="body"/>
          </p:nvPr>
        </p:nvSpPr>
        <p:spPr>
          <a:xfrm>
            <a:off x="597000" y="2179950"/>
            <a:ext cx="7950000" cy="278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p>
          <a:p>
            <a:pPr indent="0" lvl="0" marL="0" rtl="0" algn="l">
              <a:lnSpc>
                <a:spcPct val="100000"/>
              </a:lnSpc>
              <a:spcBef>
                <a:spcPts val="1000"/>
              </a:spcBef>
              <a:spcAft>
                <a:spcPts val="0"/>
              </a:spcAft>
              <a:buClr>
                <a:schemeClr val="dk1"/>
              </a:buClr>
              <a:buSzPts val="1100"/>
              <a:buFont typeface="Arial"/>
              <a:buNone/>
            </a:pPr>
            <a:r>
              <a:t/>
            </a:r>
            <a:endParaRPr sz="900"/>
          </a:p>
          <a:p>
            <a:pPr indent="0" lvl="0" marL="0" rtl="0" algn="l">
              <a:spcBef>
                <a:spcPts val="1000"/>
              </a:spcBef>
              <a:spcAft>
                <a:spcPts val="1000"/>
              </a:spcAft>
              <a:buNone/>
            </a:pPr>
            <a:r>
              <a:t/>
            </a:r>
            <a:endParaRPr/>
          </a:p>
        </p:txBody>
      </p:sp>
      <p:pic>
        <p:nvPicPr>
          <p:cNvPr id="317" name="Google Shape;317;p43"/>
          <p:cNvPicPr preferRelativeResize="0"/>
          <p:nvPr/>
        </p:nvPicPr>
        <p:blipFill>
          <a:blip r:embed="rId3">
            <a:alphaModFix/>
          </a:blip>
          <a:stretch>
            <a:fillRect/>
          </a:stretch>
        </p:blipFill>
        <p:spPr>
          <a:xfrm>
            <a:off x="876700" y="934847"/>
            <a:ext cx="7224900" cy="327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idx="3" type="body"/>
          </p:nvPr>
        </p:nvSpPr>
        <p:spPr>
          <a:xfrm>
            <a:off x="790350" y="3023125"/>
            <a:ext cx="7563300" cy="1479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Recognizes incoming requests</a:t>
            </a:r>
            <a:endParaRPr/>
          </a:p>
          <a:p>
            <a:pPr indent="-317500" lvl="0" marL="457200" rtl="0" algn="l">
              <a:lnSpc>
                <a:spcPct val="115000"/>
              </a:lnSpc>
              <a:spcBef>
                <a:spcPts val="0"/>
              </a:spcBef>
              <a:spcAft>
                <a:spcPts val="0"/>
              </a:spcAft>
              <a:buSzPts val="1400"/>
              <a:buChar char="●"/>
            </a:pPr>
            <a:r>
              <a:rPr lang="en"/>
              <a:t>Function is triggered by keywords we assigned for the RouletteIntent</a:t>
            </a:r>
            <a:endParaRPr/>
          </a:p>
          <a:p>
            <a:pPr indent="-317500" lvl="0" marL="457200" rtl="0" algn="l">
              <a:lnSpc>
                <a:spcPct val="115000"/>
              </a:lnSpc>
              <a:spcBef>
                <a:spcPts val="0"/>
              </a:spcBef>
              <a:spcAft>
                <a:spcPts val="0"/>
              </a:spcAft>
              <a:buSzPts val="1400"/>
              <a:buChar char="●"/>
            </a:pPr>
            <a:r>
              <a:rPr lang="en"/>
              <a:t>.is_intent_name() checks whether the named intent can handle the input</a:t>
            </a:r>
            <a:endParaRPr/>
          </a:p>
          <a:p>
            <a:pPr indent="-317500" lvl="0" marL="457200" rtl="0" algn="l">
              <a:lnSpc>
                <a:spcPct val="115000"/>
              </a:lnSpc>
              <a:spcBef>
                <a:spcPts val="0"/>
              </a:spcBef>
              <a:spcAft>
                <a:spcPts val="0"/>
              </a:spcAft>
              <a:buSzPts val="1400"/>
              <a:buChar char="●"/>
            </a:pPr>
            <a:r>
              <a:rPr lang="en"/>
              <a:t>If handled correctly, function returns true and fuction “handle” is called</a:t>
            </a:r>
            <a:endParaRPr/>
          </a:p>
        </p:txBody>
      </p:sp>
      <p:sp>
        <p:nvSpPr>
          <p:cNvPr id="323" name="Google Shape;323;p44"/>
          <p:cNvSpPr txBox="1"/>
          <p:nvPr>
            <p:ph type="title"/>
          </p:nvPr>
        </p:nvSpPr>
        <p:spPr>
          <a:xfrm>
            <a:off x="1920750" y="353150"/>
            <a:ext cx="530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Intent Handler Outline</a:t>
            </a:r>
            <a:endParaRPr/>
          </a:p>
        </p:txBody>
      </p:sp>
      <p:sp>
        <p:nvSpPr>
          <p:cNvPr id="324" name="Google Shape;324;p44"/>
          <p:cNvSpPr txBox="1"/>
          <p:nvPr>
            <p:ph idx="2" type="title"/>
          </p:nvPr>
        </p:nvSpPr>
        <p:spPr>
          <a:xfrm>
            <a:off x="2572650" y="1082050"/>
            <a:ext cx="3998700" cy="33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Can_handle function</a:t>
            </a:r>
            <a:endParaRPr/>
          </a:p>
        </p:txBody>
      </p:sp>
      <p:pic>
        <p:nvPicPr>
          <p:cNvPr id="325" name="Google Shape;325;p44"/>
          <p:cNvPicPr preferRelativeResize="0"/>
          <p:nvPr/>
        </p:nvPicPr>
        <p:blipFill>
          <a:blip r:embed="rId3">
            <a:alphaModFix/>
          </a:blip>
          <a:stretch>
            <a:fillRect/>
          </a:stretch>
        </p:blipFill>
        <p:spPr>
          <a:xfrm>
            <a:off x="1021725" y="1708851"/>
            <a:ext cx="7331926" cy="78555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idx="3" type="body"/>
          </p:nvPr>
        </p:nvSpPr>
        <p:spPr>
          <a:xfrm>
            <a:off x="790350" y="3303375"/>
            <a:ext cx="7563300" cy="1058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Returns appropriate response back to Alexa frontend</a:t>
            </a:r>
            <a:endParaRPr/>
          </a:p>
          <a:p>
            <a:pPr indent="-317500" lvl="0" marL="457200" rtl="0" algn="l">
              <a:spcBef>
                <a:spcPts val="0"/>
              </a:spcBef>
              <a:spcAft>
                <a:spcPts val="0"/>
              </a:spcAft>
              <a:buSzPts val="1400"/>
              <a:buChar char="●"/>
            </a:pPr>
            <a:r>
              <a:rPr lang="en"/>
              <a:t>Speak_output is the variable that will be spoken back to the user</a:t>
            </a:r>
            <a:endParaRPr/>
          </a:p>
        </p:txBody>
      </p:sp>
      <p:sp>
        <p:nvSpPr>
          <p:cNvPr id="331" name="Google Shape;331;p45"/>
          <p:cNvSpPr txBox="1"/>
          <p:nvPr>
            <p:ph type="title"/>
          </p:nvPr>
        </p:nvSpPr>
        <p:spPr>
          <a:xfrm>
            <a:off x="1920750" y="353150"/>
            <a:ext cx="530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Intent Handler Outline</a:t>
            </a:r>
            <a:endParaRPr/>
          </a:p>
        </p:txBody>
      </p:sp>
      <p:sp>
        <p:nvSpPr>
          <p:cNvPr id="332" name="Google Shape;332;p45"/>
          <p:cNvSpPr txBox="1"/>
          <p:nvPr>
            <p:ph idx="2" type="title"/>
          </p:nvPr>
        </p:nvSpPr>
        <p:spPr>
          <a:xfrm>
            <a:off x="2572650" y="925850"/>
            <a:ext cx="3998700" cy="33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Handle Function</a:t>
            </a:r>
            <a:endParaRPr/>
          </a:p>
        </p:txBody>
      </p:sp>
      <p:pic>
        <p:nvPicPr>
          <p:cNvPr id="333" name="Google Shape;333;p45"/>
          <p:cNvPicPr preferRelativeResize="0"/>
          <p:nvPr/>
        </p:nvPicPr>
        <p:blipFill>
          <a:blip r:embed="rId3">
            <a:alphaModFix/>
          </a:blip>
          <a:stretch>
            <a:fillRect/>
          </a:stretch>
        </p:blipFill>
        <p:spPr>
          <a:xfrm>
            <a:off x="1872024" y="1345387"/>
            <a:ext cx="5580774" cy="187235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Launch Response</a:t>
            </a:r>
            <a:endParaRPr/>
          </a:p>
        </p:txBody>
      </p:sp>
      <p:pic>
        <p:nvPicPr>
          <p:cNvPr id="339" name="Google Shape;339;p46"/>
          <p:cNvPicPr preferRelativeResize="0"/>
          <p:nvPr/>
        </p:nvPicPr>
        <p:blipFill>
          <a:blip r:embed="rId3">
            <a:alphaModFix/>
          </a:blip>
          <a:stretch>
            <a:fillRect/>
          </a:stretch>
        </p:blipFill>
        <p:spPr>
          <a:xfrm>
            <a:off x="247263" y="1121474"/>
            <a:ext cx="8749975" cy="3289801"/>
          </a:xfrm>
          <a:prstGeom prst="rect">
            <a:avLst/>
          </a:prstGeom>
          <a:noFill/>
          <a:ln cap="flat" cmpd="sng" w="9525">
            <a:solidFill>
              <a:srgbClr val="CCCCCC"/>
            </a:solidFill>
            <a:prstDash val="solid"/>
            <a:round/>
            <a:headEnd len="sm" w="sm" type="none"/>
            <a:tailEnd len="sm" w="sm" type="none"/>
          </a:ln>
        </p:spPr>
      </p:pic>
      <p:cxnSp>
        <p:nvCxnSpPr>
          <p:cNvPr id="340" name="Google Shape;340;p46"/>
          <p:cNvCxnSpPr/>
          <p:nvPr/>
        </p:nvCxnSpPr>
        <p:spPr>
          <a:xfrm rot="10800000">
            <a:off x="5354425" y="3154300"/>
            <a:ext cx="803700" cy="633000"/>
          </a:xfrm>
          <a:prstGeom prst="straightConnector1">
            <a:avLst/>
          </a:prstGeom>
          <a:noFill/>
          <a:ln cap="flat" cmpd="sng" w="9525">
            <a:solidFill>
              <a:schemeClr val="dk2"/>
            </a:solidFill>
            <a:prstDash val="solid"/>
            <a:round/>
            <a:headEnd len="med" w="med" type="none"/>
            <a:tailEnd len="med" w="med" type="triangle"/>
          </a:ln>
        </p:spPr>
      </p:cxnSp>
      <p:sp>
        <p:nvSpPr>
          <p:cNvPr id="341" name="Google Shape;341;p46"/>
          <p:cNvSpPr txBox="1"/>
          <p:nvPr/>
        </p:nvSpPr>
        <p:spPr>
          <a:xfrm>
            <a:off x="6178225" y="3787300"/>
            <a:ext cx="21900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New launching output</a:t>
            </a:r>
            <a:endParaRPr>
              <a:latin typeface="Work Sans"/>
              <a:ea typeface="Work Sans"/>
              <a:cs typeface="Work Sans"/>
              <a:sym typeface="Work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Roulette Handler</a:t>
            </a:r>
            <a:endParaRPr/>
          </a:p>
        </p:txBody>
      </p:sp>
      <p:sp>
        <p:nvSpPr>
          <p:cNvPr id="347" name="Google Shape;347;p47"/>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47"/>
          <p:cNvPicPr preferRelativeResize="0"/>
          <p:nvPr/>
        </p:nvPicPr>
        <p:blipFill>
          <a:blip r:embed="rId3">
            <a:alphaModFix/>
          </a:blip>
          <a:stretch>
            <a:fillRect/>
          </a:stretch>
        </p:blipFill>
        <p:spPr>
          <a:xfrm>
            <a:off x="623075" y="945813"/>
            <a:ext cx="7985501" cy="362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2026275" y="1280550"/>
            <a:ext cx="5091600" cy="7407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lang="en"/>
              <a:t>Alexa Skills?</a:t>
            </a:r>
            <a:endParaRPr/>
          </a:p>
        </p:txBody>
      </p:sp>
      <p:sp>
        <p:nvSpPr>
          <p:cNvPr id="203" name="Google Shape;203;p30"/>
          <p:cNvSpPr txBox="1"/>
          <p:nvPr>
            <p:ph idx="1" type="body"/>
          </p:nvPr>
        </p:nvSpPr>
        <p:spPr>
          <a:xfrm>
            <a:off x="2026125" y="2171875"/>
            <a:ext cx="5091600" cy="2040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rgbClr val="0086FF"/>
                </a:solidFill>
                <a:latin typeface="Poppins"/>
                <a:ea typeface="Poppins"/>
                <a:cs typeface="Poppins"/>
                <a:sym typeface="Poppins"/>
              </a:rPr>
              <a:t>Applications for Alexa</a:t>
            </a:r>
            <a:endParaRPr b="1" sz="2000">
              <a:solidFill>
                <a:srgbClr val="0086FF"/>
              </a:solidFill>
              <a:latin typeface="Poppins"/>
              <a:ea typeface="Poppins"/>
              <a:cs typeface="Poppins"/>
              <a:sym typeface="Poppins"/>
            </a:endParaRPr>
          </a:p>
          <a:p>
            <a:pPr indent="-355600" lvl="0" marL="457200" rtl="0" algn="l">
              <a:spcBef>
                <a:spcPts val="0"/>
              </a:spcBef>
              <a:spcAft>
                <a:spcPts val="0"/>
              </a:spcAft>
              <a:buClr>
                <a:srgbClr val="0086FF"/>
              </a:buClr>
              <a:buSzPts val="2000"/>
              <a:buFont typeface="Poppins"/>
              <a:buChar char="❏"/>
            </a:pPr>
            <a:r>
              <a:rPr b="1" lang="en" sz="2000">
                <a:solidFill>
                  <a:srgbClr val="0086FF"/>
                </a:solidFill>
                <a:latin typeface="Poppins"/>
                <a:ea typeface="Poppins"/>
                <a:cs typeface="Poppins"/>
                <a:sym typeface="Poppins"/>
              </a:rPr>
              <a:t>Voice driven abilities to enhance your appliance and bring it to life</a:t>
            </a:r>
            <a:endParaRPr b="1" sz="2000">
              <a:solidFill>
                <a:srgbClr val="0086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idx="1" type="body"/>
          </p:nvPr>
        </p:nvSpPr>
        <p:spPr>
          <a:xfrm>
            <a:off x="1792050" y="946275"/>
            <a:ext cx="5559900" cy="9255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t/>
            </a:r>
            <a:endParaRPr/>
          </a:p>
        </p:txBody>
      </p:sp>
      <p:sp>
        <p:nvSpPr>
          <p:cNvPr id="354" name="Google Shape;354;p48"/>
          <p:cNvSpPr txBox="1"/>
          <p:nvPr>
            <p:ph idx="2" type="body"/>
          </p:nvPr>
        </p:nvSpPr>
        <p:spPr>
          <a:xfrm>
            <a:off x="597000" y="2076025"/>
            <a:ext cx="7950000" cy="23328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t/>
            </a:r>
            <a:endParaRPr/>
          </a:p>
        </p:txBody>
      </p:sp>
      <p:pic>
        <p:nvPicPr>
          <p:cNvPr id="355" name="Google Shape;355;p48"/>
          <p:cNvPicPr preferRelativeResize="0"/>
          <p:nvPr/>
        </p:nvPicPr>
        <p:blipFill>
          <a:blip r:embed="rId3">
            <a:alphaModFix/>
          </a:blip>
          <a:stretch>
            <a:fillRect/>
          </a:stretch>
        </p:blipFill>
        <p:spPr>
          <a:xfrm>
            <a:off x="778175" y="1405350"/>
            <a:ext cx="4872666" cy="2332800"/>
          </a:xfrm>
          <a:prstGeom prst="rect">
            <a:avLst/>
          </a:prstGeom>
          <a:noFill/>
          <a:ln cap="flat" cmpd="sng" w="9525">
            <a:solidFill>
              <a:srgbClr val="CCCCCC"/>
            </a:solidFill>
            <a:prstDash val="solid"/>
            <a:round/>
            <a:headEnd len="sm" w="sm" type="none"/>
            <a:tailEnd len="sm" w="sm" type="none"/>
          </a:ln>
        </p:spPr>
      </p:pic>
      <p:pic>
        <p:nvPicPr>
          <p:cNvPr id="356" name="Google Shape;356;p48"/>
          <p:cNvPicPr preferRelativeResize="0"/>
          <p:nvPr/>
        </p:nvPicPr>
        <p:blipFill>
          <a:blip r:embed="rId4">
            <a:alphaModFix/>
          </a:blip>
          <a:stretch>
            <a:fillRect/>
          </a:stretch>
        </p:blipFill>
        <p:spPr>
          <a:xfrm>
            <a:off x="1566700" y="4035125"/>
            <a:ext cx="6808876" cy="313350"/>
          </a:xfrm>
          <a:prstGeom prst="rect">
            <a:avLst/>
          </a:prstGeom>
          <a:noFill/>
          <a:ln cap="flat" cmpd="sng" w="9525">
            <a:solidFill>
              <a:srgbClr val="CCCCCC"/>
            </a:solidFill>
            <a:prstDash val="solid"/>
            <a:round/>
            <a:headEnd len="sm" w="sm" type="none"/>
            <a:tailEnd len="sm" w="sm" type="none"/>
          </a:ln>
        </p:spPr>
      </p:pic>
      <p:sp>
        <p:nvSpPr>
          <p:cNvPr id="357" name="Google Shape;357;p48"/>
          <p:cNvSpPr txBox="1"/>
          <p:nvPr>
            <p:ph type="title"/>
          </p:nvPr>
        </p:nvSpPr>
        <p:spPr>
          <a:xfrm>
            <a:off x="311700" y="325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 to the SkillBuilder</a:t>
            </a:r>
            <a:endParaRPr/>
          </a:p>
        </p:txBody>
      </p:sp>
      <p:cxnSp>
        <p:nvCxnSpPr>
          <p:cNvPr id="358" name="Google Shape;358;p48"/>
          <p:cNvCxnSpPr/>
          <p:nvPr/>
        </p:nvCxnSpPr>
        <p:spPr>
          <a:xfrm rot="10800000">
            <a:off x="5783750" y="2235925"/>
            <a:ext cx="1270200" cy="177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idx="1" type="body"/>
          </p:nvPr>
        </p:nvSpPr>
        <p:spPr>
          <a:xfrm>
            <a:off x="458725" y="1960450"/>
            <a:ext cx="4446900" cy="2016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364" name="Google Shape;364;p49"/>
          <p:cNvSpPr txBox="1"/>
          <p:nvPr>
            <p:ph type="title"/>
          </p:nvPr>
        </p:nvSpPr>
        <p:spPr>
          <a:xfrm>
            <a:off x="458725" y="1344900"/>
            <a:ext cx="44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Save and Deploy</a:t>
            </a:r>
            <a:endParaRPr/>
          </a:p>
        </p:txBody>
      </p:sp>
      <p:sp>
        <p:nvSpPr>
          <p:cNvPr id="365" name="Google Shape;365;p49"/>
          <p:cNvSpPr txBox="1"/>
          <p:nvPr>
            <p:ph idx="2" type="title"/>
          </p:nvPr>
        </p:nvSpPr>
        <p:spPr>
          <a:xfrm>
            <a:off x="458725" y="1074550"/>
            <a:ext cx="4446900" cy="3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49"/>
          <p:cNvPicPr preferRelativeResize="0"/>
          <p:nvPr/>
        </p:nvPicPr>
        <p:blipFill rotWithShape="1">
          <a:blip r:embed="rId3">
            <a:alphaModFix/>
          </a:blip>
          <a:srcRect b="22791" l="0" r="0" t="0"/>
          <a:stretch/>
        </p:blipFill>
        <p:spPr>
          <a:xfrm>
            <a:off x="2114325" y="2535774"/>
            <a:ext cx="5899025" cy="86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pic>
        <p:nvPicPr>
          <p:cNvPr id="372" name="Google Shape;372;p50"/>
          <p:cNvPicPr preferRelativeResize="0"/>
          <p:nvPr/>
        </p:nvPicPr>
        <p:blipFill>
          <a:blip r:embed="rId3">
            <a:alphaModFix/>
          </a:blip>
          <a:stretch>
            <a:fillRect/>
          </a:stretch>
        </p:blipFill>
        <p:spPr>
          <a:xfrm>
            <a:off x="246424" y="1017362"/>
            <a:ext cx="2808550" cy="4126125"/>
          </a:xfrm>
          <a:prstGeom prst="rect">
            <a:avLst/>
          </a:prstGeom>
          <a:noFill/>
          <a:ln>
            <a:noFill/>
          </a:ln>
        </p:spPr>
      </p:pic>
      <p:pic>
        <p:nvPicPr>
          <p:cNvPr id="373" name="Google Shape;373;p50"/>
          <p:cNvPicPr preferRelativeResize="0"/>
          <p:nvPr/>
        </p:nvPicPr>
        <p:blipFill>
          <a:blip r:embed="rId4">
            <a:alphaModFix/>
          </a:blip>
          <a:stretch>
            <a:fillRect/>
          </a:stretch>
        </p:blipFill>
        <p:spPr>
          <a:xfrm>
            <a:off x="3206378" y="1018575"/>
            <a:ext cx="2731226" cy="3949749"/>
          </a:xfrm>
          <a:prstGeom prst="rect">
            <a:avLst/>
          </a:prstGeom>
          <a:noFill/>
          <a:ln>
            <a:noFill/>
          </a:ln>
        </p:spPr>
      </p:pic>
      <p:pic>
        <p:nvPicPr>
          <p:cNvPr id="374" name="Google Shape;374;p50"/>
          <p:cNvPicPr preferRelativeResize="0"/>
          <p:nvPr/>
        </p:nvPicPr>
        <p:blipFill>
          <a:blip r:embed="rId5">
            <a:alphaModFix/>
          </a:blip>
          <a:stretch>
            <a:fillRect/>
          </a:stretch>
        </p:blipFill>
        <p:spPr>
          <a:xfrm>
            <a:off x="6101075" y="1033239"/>
            <a:ext cx="2731225" cy="409433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Intents</a:t>
            </a:r>
            <a:endParaRPr/>
          </a:p>
        </p:txBody>
      </p:sp>
      <p:pic>
        <p:nvPicPr>
          <p:cNvPr id="380" name="Google Shape;380;p51"/>
          <p:cNvPicPr preferRelativeResize="0"/>
          <p:nvPr/>
        </p:nvPicPr>
        <p:blipFill>
          <a:blip r:embed="rId3">
            <a:alphaModFix/>
          </a:blip>
          <a:stretch>
            <a:fillRect/>
          </a:stretch>
        </p:blipFill>
        <p:spPr>
          <a:xfrm>
            <a:off x="243575" y="881725"/>
            <a:ext cx="3702676" cy="1354250"/>
          </a:xfrm>
          <a:prstGeom prst="rect">
            <a:avLst/>
          </a:prstGeom>
          <a:noFill/>
          <a:ln cap="flat" cmpd="sng" w="9525">
            <a:solidFill>
              <a:srgbClr val="D9D9D9"/>
            </a:solidFill>
            <a:prstDash val="solid"/>
            <a:round/>
            <a:headEnd len="sm" w="sm" type="none"/>
            <a:tailEnd len="sm" w="sm" type="none"/>
          </a:ln>
        </p:spPr>
      </p:pic>
      <p:pic>
        <p:nvPicPr>
          <p:cNvPr id="381" name="Google Shape;381;p51"/>
          <p:cNvPicPr preferRelativeResize="0"/>
          <p:nvPr/>
        </p:nvPicPr>
        <p:blipFill>
          <a:blip r:embed="rId4">
            <a:alphaModFix/>
          </a:blip>
          <a:stretch>
            <a:fillRect/>
          </a:stretch>
        </p:blipFill>
        <p:spPr>
          <a:xfrm>
            <a:off x="1110988" y="3010198"/>
            <a:ext cx="7103951" cy="1780226"/>
          </a:xfrm>
          <a:prstGeom prst="rect">
            <a:avLst/>
          </a:prstGeom>
          <a:noFill/>
          <a:ln cap="flat" cmpd="sng" w="9525">
            <a:solidFill>
              <a:srgbClr val="D9D9D9"/>
            </a:solidFill>
            <a:prstDash val="solid"/>
            <a:round/>
            <a:headEnd len="sm" w="sm" type="none"/>
            <a:tailEnd len="sm" w="sm" type="none"/>
          </a:ln>
        </p:spPr>
      </p:pic>
      <p:pic>
        <p:nvPicPr>
          <p:cNvPr id="382" name="Google Shape;382;p51"/>
          <p:cNvPicPr preferRelativeResize="0"/>
          <p:nvPr/>
        </p:nvPicPr>
        <p:blipFill>
          <a:blip r:embed="rId5">
            <a:alphaModFix/>
          </a:blip>
          <a:stretch>
            <a:fillRect/>
          </a:stretch>
        </p:blipFill>
        <p:spPr>
          <a:xfrm>
            <a:off x="2335025" y="1587677"/>
            <a:ext cx="3871799" cy="1225500"/>
          </a:xfrm>
          <a:prstGeom prst="rect">
            <a:avLst/>
          </a:prstGeom>
          <a:noFill/>
          <a:ln cap="flat" cmpd="sng" w="9525">
            <a:solidFill>
              <a:srgbClr val="CCCCCC"/>
            </a:solidFill>
            <a:prstDash val="solid"/>
            <a:round/>
            <a:headEnd len="sm" w="sm" type="none"/>
            <a:tailEnd len="sm" w="sm" type="none"/>
          </a:ln>
        </p:spPr>
      </p:pic>
      <p:pic>
        <p:nvPicPr>
          <p:cNvPr id="383" name="Google Shape;383;p51"/>
          <p:cNvPicPr preferRelativeResize="0"/>
          <p:nvPr/>
        </p:nvPicPr>
        <p:blipFill>
          <a:blip r:embed="rId6">
            <a:alphaModFix/>
          </a:blip>
          <a:stretch>
            <a:fillRect/>
          </a:stretch>
        </p:blipFill>
        <p:spPr>
          <a:xfrm>
            <a:off x="5093025" y="881725"/>
            <a:ext cx="3886478" cy="12255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2"/>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slots</a:t>
            </a:r>
            <a:endParaRPr/>
          </a:p>
        </p:txBody>
      </p:sp>
      <p:pic>
        <p:nvPicPr>
          <p:cNvPr id="389" name="Google Shape;389;p52"/>
          <p:cNvPicPr preferRelativeResize="0"/>
          <p:nvPr/>
        </p:nvPicPr>
        <p:blipFill>
          <a:blip r:embed="rId3">
            <a:alphaModFix/>
          </a:blip>
          <a:stretch>
            <a:fillRect/>
          </a:stretch>
        </p:blipFill>
        <p:spPr>
          <a:xfrm>
            <a:off x="217000" y="834525"/>
            <a:ext cx="8710001" cy="357940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3"/>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Slots</a:t>
            </a:r>
            <a:endParaRPr/>
          </a:p>
        </p:txBody>
      </p:sp>
      <p:pic>
        <p:nvPicPr>
          <p:cNvPr id="395" name="Google Shape;395;p53"/>
          <p:cNvPicPr preferRelativeResize="0"/>
          <p:nvPr/>
        </p:nvPicPr>
        <p:blipFill>
          <a:blip r:embed="rId3">
            <a:alphaModFix/>
          </a:blip>
          <a:stretch>
            <a:fillRect/>
          </a:stretch>
        </p:blipFill>
        <p:spPr>
          <a:xfrm>
            <a:off x="215375" y="947713"/>
            <a:ext cx="8839203" cy="3248087"/>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ph type="title"/>
          </p:nvPr>
        </p:nvSpPr>
        <p:spPr>
          <a:xfrm>
            <a:off x="1920750" y="353150"/>
            <a:ext cx="530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Slots</a:t>
            </a:r>
            <a:endParaRPr/>
          </a:p>
        </p:txBody>
      </p:sp>
      <p:pic>
        <p:nvPicPr>
          <p:cNvPr id="401" name="Google Shape;401;p54"/>
          <p:cNvPicPr preferRelativeResize="0"/>
          <p:nvPr/>
        </p:nvPicPr>
        <p:blipFill>
          <a:blip r:embed="rId3">
            <a:alphaModFix/>
          </a:blip>
          <a:stretch>
            <a:fillRect/>
          </a:stretch>
        </p:blipFill>
        <p:spPr>
          <a:xfrm>
            <a:off x="1239675" y="1678436"/>
            <a:ext cx="6356075" cy="572700"/>
          </a:xfrm>
          <a:prstGeom prst="rect">
            <a:avLst/>
          </a:prstGeom>
          <a:noFill/>
          <a:ln cap="flat" cmpd="sng" w="9525">
            <a:solidFill>
              <a:srgbClr val="CCCCCC"/>
            </a:solidFill>
            <a:prstDash val="solid"/>
            <a:round/>
            <a:headEnd len="sm" w="sm" type="none"/>
            <a:tailEnd len="sm" w="sm" type="none"/>
          </a:ln>
        </p:spPr>
      </p:pic>
      <p:pic>
        <p:nvPicPr>
          <p:cNvPr id="402" name="Google Shape;402;p54"/>
          <p:cNvPicPr preferRelativeResize="0"/>
          <p:nvPr/>
        </p:nvPicPr>
        <p:blipFill>
          <a:blip r:embed="rId4">
            <a:alphaModFix/>
          </a:blip>
          <a:stretch>
            <a:fillRect/>
          </a:stretch>
        </p:blipFill>
        <p:spPr>
          <a:xfrm>
            <a:off x="1088238" y="3396075"/>
            <a:ext cx="7072468" cy="429875"/>
          </a:xfrm>
          <a:prstGeom prst="rect">
            <a:avLst/>
          </a:prstGeom>
          <a:noFill/>
          <a:ln>
            <a:noFill/>
          </a:ln>
        </p:spPr>
      </p:pic>
      <p:sp>
        <p:nvSpPr>
          <p:cNvPr id="403" name="Google Shape;403;p54"/>
          <p:cNvSpPr txBox="1"/>
          <p:nvPr>
            <p:ph idx="2" type="title"/>
          </p:nvPr>
        </p:nvSpPr>
        <p:spPr>
          <a:xfrm>
            <a:off x="2572650" y="1281500"/>
            <a:ext cx="3998700" cy="33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Existing Slot Types</a:t>
            </a:r>
            <a:endParaRPr/>
          </a:p>
        </p:txBody>
      </p:sp>
      <p:pic>
        <p:nvPicPr>
          <p:cNvPr id="404" name="Google Shape;404;p54"/>
          <p:cNvPicPr preferRelativeResize="0"/>
          <p:nvPr/>
        </p:nvPicPr>
        <p:blipFill rotWithShape="1">
          <a:blip r:embed="rId5">
            <a:alphaModFix/>
          </a:blip>
          <a:srcRect b="0" l="0" r="0" t="6393"/>
          <a:stretch/>
        </p:blipFill>
        <p:spPr>
          <a:xfrm>
            <a:off x="204875" y="2437600"/>
            <a:ext cx="8839198" cy="77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5"/>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 Slots to Intents</a:t>
            </a:r>
            <a:endParaRPr/>
          </a:p>
        </p:txBody>
      </p:sp>
      <p:pic>
        <p:nvPicPr>
          <p:cNvPr id="410" name="Google Shape;410;p55"/>
          <p:cNvPicPr preferRelativeResize="0"/>
          <p:nvPr/>
        </p:nvPicPr>
        <p:blipFill>
          <a:blip r:embed="rId3">
            <a:alphaModFix/>
          </a:blip>
          <a:stretch>
            <a:fillRect/>
          </a:stretch>
        </p:blipFill>
        <p:spPr>
          <a:xfrm>
            <a:off x="225100" y="367748"/>
            <a:ext cx="2023601" cy="2027326"/>
          </a:xfrm>
          <a:prstGeom prst="rect">
            <a:avLst/>
          </a:prstGeom>
          <a:noFill/>
          <a:ln cap="flat" cmpd="sng" w="9525">
            <a:solidFill>
              <a:srgbClr val="B7B7B7"/>
            </a:solidFill>
            <a:prstDash val="solid"/>
            <a:round/>
            <a:headEnd len="sm" w="sm" type="none"/>
            <a:tailEnd len="sm" w="sm" type="none"/>
          </a:ln>
        </p:spPr>
      </p:pic>
      <p:pic>
        <p:nvPicPr>
          <p:cNvPr id="411" name="Google Shape;411;p55"/>
          <p:cNvPicPr preferRelativeResize="0"/>
          <p:nvPr/>
        </p:nvPicPr>
        <p:blipFill>
          <a:blip r:embed="rId4">
            <a:alphaModFix/>
          </a:blip>
          <a:stretch>
            <a:fillRect/>
          </a:stretch>
        </p:blipFill>
        <p:spPr>
          <a:xfrm>
            <a:off x="1962900" y="1064206"/>
            <a:ext cx="7119079" cy="681569"/>
          </a:xfrm>
          <a:prstGeom prst="rect">
            <a:avLst/>
          </a:prstGeom>
          <a:noFill/>
          <a:ln cap="flat" cmpd="sng" w="9525">
            <a:solidFill>
              <a:srgbClr val="B7B7B7"/>
            </a:solidFill>
            <a:prstDash val="solid"/>
            <a:round/>
            <a:headEnd len="sm" w="sm" type="none"/>
            <a:tailEnd len="sm" w="sm" type="none"/>
          </a:ln>
        </p:spPr>
      </p:pic>
      <p:pic>
        <p:nvPicPr>
          <p:cNvPr id="412" name="Google Shape;412;p55"/>
          <p:cNvPicPr preferRelativeResize="0"/>
          <p:nvPr/>
        </p:nvPicPr>
        <p:blipFill>
          <a:blip r:embed="rId5">
            <a:alphaModFix/>
          </a:blip>
          <a:stretch>
            <a:fillRect/>
          </a:stretch>
        </p:blipFill>
        <p:spPr>
          <a:xfrm>
            <a:off x="1919900" y="3988100"/>
            <a:ext cx="7119081" cy="728725"/>
          </a:xfrm>
          <a:prstGeom prst="rect">
            <a:avLst/>
          </a:prstGeom>
          <a:noFill/>
          <a:ln cap="flat" cmpd="sng" w="9525">
            <a:solidFill>
              <a:srgbClr val="B7B7B7"/>
            </a:solidFill>
            <a:prstDash val="solid"/>
            <a:round/>
            <a:headEnd len="sm" w="sm" type="none"/>
            <a:tailEnd len="sm" w="sm" type="none"/>
          </a:ln>
        </p:spPr>
      </p:pic>
      <p:pic>
        <p:nvPicPr>
          <p:cNvPr id="413" name="Google Shape;413;p55"/>
          <p:cNvPicPr preferRelativeResize="0"/>
          <p:nvPr/>
        </p:nvPicPr>
        <p:blipFill>
          <a:blip r:embed="rId6">
            <a:alphaModFix/>
          </a:blip>
          <a:stretch>
            <a:fillRect/>
          </a:stretch>
        </p:blipFill>
        <p:spPr>
          <a:xfrm>
            <a:off x="115475" y="3538250"/>
            <a:ext cx="1847425" cy="1320500"/>
          </a:xfrm>
          <a:prstGeom prst="rect">
            <a:avLst/>
          </a:prstGeom>
          <a:noFill/>
          <a:ln cap="flat" cmpd="sng" w="9525">
            <a:solidFill>
              <a:srgbClr val="CCCCCC"/>
            </a:solidFill>
            <a:prstDash val="solid"/>
            <a:round/>
            <a:headEnd len="sm" w="sm" type="none"/>
            <a:tailEnd len="sm" w="sm" type="none"/>
          </a:ln>
        </p:spPr>
      </p:pic>
      <p:pic>
        <p:nvPicPr>
          <p:cNvPr id="414" name="Google Shape;414;p55"/>
          <p:cNvPicPr preferRelativeResize="0"/>
          <p:nvPr/>
        </p:nvPicPr>
        <p:blipFill>
          <a:blip r:embed="rId7">
            <a:alphaModFix/>
          </a:blip>
          <a:stretch>
            <a:fillRect/>
          </a:stretch>
        </p:blipFill>
        <p:spPr>
          <a:xfrm>
            <a:off x="7071648" y="2057200"/>
            <a:ext cx="2023613" cy="1564050"/>
          </a:xfrm>
          <a:prstGeom prst="rect">
            <a:avLst/>
          </a:prstGeom>
          <a:noFill/>
          <a:ln cap="flat" cmpd="sng" w="9525">
            <a:solidFill>
              <a:srgbClr val="B7B7B7"/>
            </a:solidFill>
            <a:prstDash val="solid"/>
            <a:round/>
            <a:headEnd len="sm" w="sm" type="none"/>
            <a:tailEnd len="sm" w="sm" type="none"/>
          </a:ln>
        </p:spPr>
      </p:pic>
      <p:pic>
        <p:nvPicPr>
          <p:cNvPr id="415" name="Google Shape;415;p55"/>
          <p:cNvPicPr preferRelativeResize="0"/>
          <p:nvPr/>
        </p:nvPicPr>
        <p:blipFill>
          <a:blip r:embed="rId8">
            <a:alphaModFix/>
          </a:blip>
          <a:stretch>
            <a:fillRect/>
          </a:stretch>
        </p:blipFill>
        <p:spPr>
          <a:xfrm>
            <a:off x="47208" y="2571750"/>
            <a:ext cx="7223867" cy="728737"/>
          </a:xfrm>
          <a:prstGeom prst="rect">
            <a:avLst/>
          </a:prstGeom>
          <a:noFill/>
          <a:ln cap="flat" cmpd="sng" w="9525">
            <a:solidFill>
              <a:srgbClr val="B7B7B7"/>
            </a:solidFill>
            <a:prstDash val="solid"/>
            <a:round/>
            <a:headEnd len="sm" w="sm" type="none"/>
            <a:tailEnd len="sm" w="sm" type="none"/>
          </a:ln>
        </p:spPr>
      </p:pic>
      <p:sp>
        <p:nvSpPr>
          <p:cNvPr id="416" name="Google Shape;416;p55"/>
          <p:cNvSpPr/>
          <p:nvPr/>
        </p:nvSpPr>
        <p:spPr>
          <a:xfrm rot="10800000">
            <a:off x="2855950" y="3679375"/>
            <a:ext cx="3757500" cy="169800"/>
          </a:xfrm>
          <a:prstGeom prst="rightArrow">
            <a:avLst>
              <a:gd fmla="val 50000" name="adj1"/>
              <a:gd fmla="val 50000" name="adj2"/>
            </a:avLst>
          </a:prstGeom>
          <a:solidFill>
            <a:srgbClr val="0086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5"/>
          <p:cNvSpPr/>
          <p:nvPr/>
        </p:nvSpPr>
        <p:spPr>
          <a:xfrm rot="10800000">
            <a:off x="2787525" y="818213"/>
            <a:ext cx="3757500" cy="169800"/>
          </a:xfrm>
          <a:prstGeom prst="rightArrow">
            <a:avLst>
              <a:gd fmla="val 50000" name="adj1"/>
              <a:gd fmla="val 50000" name="adj2"/>
            </a:avLst>
          </a:prstGeom>
          <a:solidFill>
            <a:srgbClr val="0086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5"/>
          <p:cNvSpPr/>
          <p:nvPr/>
        </p:nvSpPr>
        <p:spPr>
          <a:xfrm>
            <a:off x="2855950" y="2125800"/>
            <a:ext cx="3757500" cy="169800"/>
          </a:xfrm>
          <a:prstGeom prst="rightArrow">
            <a:avLst>
              <a:gd fmla="val 50000" name="adj1"/>
              <a:gd fmla="val 50000" name="adj2"/>
            </a:avLst>
          </a:prstGeom>
          <a:solidFill>
            <a:srgbClr val="0086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Intents</a:t>
            </a:r>
            <a:endParaRPr/>
          </a:p>
        </p:txBody>
      </p:sp>
      <p:pic>
        <p:nvPicPr>
          <p:cNvPr id="424" name="Google Shape;424;p56"/>
          <p:cNvPicPr preferRelativeResize="0"/>
          <p:nvPr/>
        </p:nvPicPr>
        <p:blipFill>
          <a:blip r:embed="rId3">
            <a:alphaModFix/>
          </a:blip>
          <a:stretch>
            <a:fillRect/>
          </a:stretch>
        </p:blipFill>
        <p:spPr>
          <a:xfrm>
            <a:off x="311700" y="1001276"/>
            <a:ext cx="8070810" cy="3407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7"/>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 random</a:t>
            </a:r>
            <a:endParaRPr/>
          </a:p>
        </p:txBody>
      </p:sp>
      <p:pic>
        <p:nvPicPr>
          <p:cNvPr id="430" name="Google Shape;430;p57"/>
          <p:cNvPicPr preferRelativeResize="0"/>
          <p:nvPr/>
        </p:nvPicPr>
        <p:blipFill>
          <a:blip r:embed="rId3">
            <a:alphaModFix/>
          </a:blip>
          <a:stretch>
            <a:fillRect/>
          </a:stretch>
        </p:blipFill>
        <p:spPr>
          <a:xfrm>
            <a:off x="1498950" y="1456850"/>
            <a:ext cx="5985374" cy="1761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458725" y="1037200"/>
            <a:ext cx="399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Roulette Skill</a:t>
            </a:r>
            <a:endParaRPr/>
          </a:p>
        </p:txBody>
      </p:sp>
      <p:sp>
        <p:nvSpPr>
          <p:cNvPr id="209" name="Google Shape;209;p31"/>
          <p:cNvSpPr txBox="1"/>
          <p:nvPr>
            <p:ph idx="1" type="body"/>
          </p:nvPr>
        </p:nvSpPr>
        <p:spPr>
          <a:xfrm>
            <a:off x="458725" y="1652750"/>
            <a:ext cx="3998700" cy="2546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Game of chance</a:t>
            </a:r>
            <a:endParaRPr sz="1600"/>
          </a:p>
          <a:p>
            <a:pPr indent="-330200" lvl="0" marL="457200" rtl="0" algn="l">
              <a:lnSpc>
                <a:spcPct val="150000"/>
              </a:lnSpc>
              <a:spcBef>
                <a:spcPts val="0"/>
              </a:spcBef>
              <a:spcAft>
                <a:spcPts val="0"/>
              </a:spcAft>
              <a:buSzPts val="1600"/>
              <a:buChar char="●"/>
            </a:pPr>
            <a:r>
              <a:rPr lang="en" sz="1600"/>
              <a:t>Spin the wheel and drop the ball betting on where it lands</a:t>
            </a:r>
            <a:endParaRPr sz="1600"/>
          </a:p>
          <a:p>
            <a:pPr indent="-330200" lvl="0" marL="457200" rtl="0" algn="l">
              <a:lnSpc>
                <a:spcPct val="150000"/>
              </a:lnSpc>
              <a:spcBef>
                <a:spcPts val="0"/>
              </a:spcBef>
              <a:spcAft>
                <a:spcPts val="0"/>
              </a:spcAft>
              <a:buSzPts val="1600"/>
              <a:buChar char="●"/>
            </a:pPr>
            <a:r>
              <a:rPr lang="en" sz="1600"/>
              <a:t>We will be implementing bets by number, color and even vs odd</a:t>
            </a:r>
            <a:endParaRPr sz="1600"/>
          </a:p>
        </p:txBody>
      </p:sp>
      <p:sp>
        <p:nvSpPr>
          <p:cNvPr id="210" name="Google Shape;210;p31"/>
          <p:cNvSpPr txBox="1"/>
          <p:nvPr>
            <p:ph idx="2" type="title"/>
          </p:nvPr>
        </p:nvSpPr>
        <p:spPr>
          <a:xfrm>
            <a:off x="458725" y="766850"/>
            <a:ext cx="3998700" cy="3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Roulette?</a:t>
            </a:r>
            <a:endParaRPr/>
          </a:p>
        </p:txBody>
      </p:sp>
      <p:pic>
        <p:nvPicPr>
          <p:cNvPr id="211" name="Google Shape;211;p31"/>
          <p:cNvPicPr preferRelativeResize="0"/>
          <p:nvPr/>
        </p:nvPicPr>
        <p:blipFill rotWithShape="1">
          <a:blip r:embed="rId3">
            <a:alphaModFix/>
          </a:blip>
          <a:srcRect b="7398" l="0" r="0" t="0"/>
          <a:stretch/>
        </p:blipFill>
        <p:spPr>
          <a:xfrm>
            <a:off x="5722525" y="860775"/>
            <a:ext cx="2989950" cy="2990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8"/>
          <p:cNvSpPr txBox="1"/>
          <p:nvPr>
            <p:ph type="title"/>
          </p:nvPr>
        </p:nvSpPr>
        <p:spPr>
          <a:xfrm>
            <a:off x="1920750" y="353150"/>
            <a:ext cx="530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ColorIntent function</a:t>
            </a:r>
            <a:endParaRPr/>
          </a:p>
        </p:txBody>
      </p:sp>
      <p:sp>
        <p:nvSpPr>
          <p:cNvPr id="436" name="Google Shape;436;p58"/>
          <p:cNvSpPr/>
          <p:nvPr/>
        </p:nvSpPr>
        <p:spPr>
          <a:xfrm>
            <a:off x="2057375" y="1553575"/>
            <a:ext cx="976200" cy="22254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58"/>
          <p:cNvPicPr preferRelativeResize="0"/>
          <p:nvPr/>
        </p:nvPicPr>
        <p:blipFill>
          <a:blip r:embed="rId3">
            <a:alphaModFix/>
          </a:blip>
          <a:stretch>
            <a:fillRect/>
          </a:stretch>
        </p:blipFill>
        <p:spPr>
          <a:xfrm>
            <a:off x="2261774" y="1108775"/>
            <a:ext cx="5883801" cy="3824900"/>
          </a:xfrm>
          <a:prstGeom prst="rect">
            <a:avLst/>
          </a:prstGeom>
          <a:noFill/>
          <a:ln>
            <a:noFill/>
          </a:ln>
        </p:spPr>
      </p:pic>
      <p:sp>
        <p:nvSpPr>
          <p:cNvPr id="438" name="Google Shape;438;p58"/>
          <p:cNvSpPr txBox="1"/>
          <p:nvPr/>
        </p:nvSpPr>
        <p:spPr>
          <a:xfrm>
            <a:off x="608675" y="2220125"/>
            <a:ext cx="14487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Simulates Roulette spin</a:t>
            </a:r>
            <a:endParaRPr>
              <a:latin typeface="Work Sans"/>
              <a:ea typeface="Work Sans"/>
              <a:cs typeface="Work Sans"/>
              <a:sym typeface="Work Sans"/>
            </a:endParaRPr>
          </a:p>
        </p:txBody>
      </p:sp>
      <p:cxnSp>
        <p:nvCxnSpPr>
          <p:cNvPr id="439" name="Google Shape;439;p58"/>
          <p:cNvCxnSpPr>
            <a:stCxn id="438" idx="3"/>
            <a:endCxn id="438" idx="3"/>
          </p:cNvCxnSpPr>
          <p:nvPr/>
        </p:nvCxnSpPr>
        <p:spPr>
          <a:xfrm>
            <a:off x="2057375" y="2621675"/>
            <a:ext cx="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9"/>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 outputs</a:t>
            </a:r>
            <a:endParaRPr/>
          </a:p>
        </p:txBody>
      </p:sp>
      <p:pic>
        <p:nvPicPr>
          <p:cNvPr id="445" name="Google Shape;445;p59"/>
          <p:cNvPicPr preferRelativeResize="0"/>
          <p:nvPr/>
        </p:nvPicPr>
        <p:blipFill>
          <a:blip r:embed="rId3">
            <a:alphaModFix/>
          </a:blip>
          <a:stretch>
            <a:fillRect/>
          </a:stretch>
        </p:blipFill>
        <p:spPr>
          <a:xfrm>
            <a:off x="152400" y="1303825"/>
            <a:ext cx="8839201" cy="26292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0"/>
          <p:cNvSpPr txBox="1"/>
          <p:nvPr>
            <p:ph type="title"/>
          </p:nvPr>
        </p:nvSpPr>
        <p:spPr>
          <a:xfrm>
            <a:off x="1920750" y="353150"/>
            <a:ext cx="530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Flair and Style</a:t>
            </a:r>
            <a:endParaRPr/>
          </a:p>
        </p:txBody>
      </p:sp>
      <p:pic>
        <p:nvPicPr>
          <p:cNvPr id="451" name="Google Shape;451;p60"/>
          <p:cNvPicPr preferRelativeResize="0"/>
          <p:nvPr/>
        </p:nvPicPr>
        <p:blipFill>
          <a:blip r:embed="rId3">
            <a:alphaModFix/>
          </a:blip>
          <a:stretch>
            <a:fillRect/>
          </a:stretch>
        </p:blipFill>
        <p:spPr>
          <a:xfrm>
            <a:off x="241825" y="1982775"/>
            <a:ext cx="8839200" cy="585834"/>
          </a:xfrm>
          <a:prstGeom prst="rect">
            <a:avLst/>
          </a:prstGeom>
          <a:noFill/>
          <a:ln>
            <a:noFill/>
          </a:ln>
        </p:spPr>
      </p:pic>
      <p:sp>
        <p:nvSpPr>
          <p:cNvPr id="452" name="Google Shape;452;p60"/>
          <p:cNvSpPr txBox="1"/>
          <p:nvPr>
            <p:ph idx="2" type="title"/>
          </p:nvPr>
        </p:nvSpPr>
        <p:spPr>
          <a:xfrm>
            <a:off x="2572650" y="1281500"/>
            <a:ext cx="3998700" cy="33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Adding audio</a:t>
            </a:r>
            <a:endParaRPr/>
          </a:p>
        </p:txBody>
      </p:sp>
      <p:sp>
        <p:nvSpPr>
          <p:cNvPr id="453" name="Google Shape;453;p60"/>
          <p:cNvSpPr txBox="1"/>
          <p:nvPr>
            <p:ph idx="3" type="body"/>
          </p:nvPr>
        </p:nvSpPr>
        <p:spPr>
          <a:xfrm>
            <a:off x="615600" y="2747050"/>
            <a:ext cx="7912800" cy="1619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Alexa skills kit sound library: </a:t>
            </a:r>
            <a:r>
              <a:rPr lang="en" sz="1100" u="sng">
                <a:solidFill>
                  <a:schemeClr val="hlink"/>
                </a:solidFill>
                <a:latin typeface="Arial"/>
                <a:ea typeface="Arial"/>
                <a:cs typeface="Arial"/>
                <a:sym typeface="Arial"/>
                <a:hlinkClick r:id="rId4"/>
              </a:rPr>
              <a:t>https://developer.amazon.com/en-US/docs/alexa/custom-skills/ask-soundlibrary.html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1"/>
          <p:cNvPicPr preferRelativeResize="0"/>
          <p:nvPr/>
        </p:nvPicPr>
        <p:blipFill>
          <a:blip r:embed="rId3">
            <a:alphaModFix/>
          </a:blip>
          <a:stretch>
            <a:fillRect/>
          </a:stretch>
        </p:blipFill>
        <p:spPr>
          <a:xfrm>
            <a:off x="1119600" y="126838"/>
            <a:ext cx="7414423" cy="4889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2"/>
          <p:cNvPicPr preferRelativeResize="0"/>
          <p:nvPr/>
        </p:nvPicPr>
        <p:blipFill>
          <a:blip r:embed="rId3">
            <a:alphaModFix/>
          </a:blip>
          <a:stretch>
            <a:fillRect/>
          </a:stretch>
        </p:blipFill>
        <p:spPr>
          <a:xfrm>
            <a:off x="524675" y="50225"/>
            <a:ext cx="8402102" cy="50430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3"/>
          <p:cNvPicPr preferRelativeResize="0"/>
          <p:nvPr/>
        </p:nvPicPr>
        <p:blipFill>
          <a:blip r:embed="rId3">
            <a:alphaModFix/>
          </a:blip>
          <a:stretch>
            <a:fillRect/>
          </a:stretch>
        </p:blipFill>
        <p:spPr>
          <a:xfrm>
            <a:off x="310338" y="430375"/>
            <a:ext cx="8523327" cy="4011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4"/>
          <p:cNvSpPr txBox="1"/>
          <p:nvPr>
            <p:ph idx="1" type="body"/>
          </p:nvPr>
        </p:nvSpPr>
        <p:spPr>
          <a:xfrm>
            <a:off x="458725" y="1652750"/>
            <a:ext cx="3998700" cy="99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Add each handler to SkillBuilder at the bottom of the script</a:t>
            </a:r>
            <a:endParaRPr/>
          </a:p>
          <a:p>
            <a:pPr indent="-317500" lvl="0" marL="457200" rtl="0" algn="l">
              <a:spcBef>
                <a:spcPts val="0"/>
              </a:spcBef>
              <a:spcAft>
                <a:spcPts val="0"/>
              </a:spcAft>
              <a:buSzPts val="1400"/>
              <a:buChar char="●"/>
            </a:pPr>
            <a:r>
              <a:rPr lang="en"/>
              <a:t>Save and Deploy</a:t>
            </a:r>
            <a:endParaRPr/>
          </a:p>
        </p:txBody>
      </p:sp>
      <p:sp>
        <p:nvSpPr>
          <p:cNvPr id="474" name="Google Shape;474;p64"/>
          <p:cNvSpPr txBox="1"/>
          <p:nvPr>
            <p:ph type="title"/>
          </p:nvPr>
        </p:nvSpPr>
        <p:spPr>
          <a:xfrm>
            <a:off x="458725" y="1037200"/>
            <a:ext cx="399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Forget!</a:t>
            </a:r>
            <a:endParaRPr/>
          </a:p>
        </p:txBody>
      </p:sp>
      <p:pic>
        <p:nvPicPr>
          <p:cNvPr id="475" name="Google Shape;475;p64"/>
          <p:cNvPicPr preferRelativeResize="0"/>
          <p:nvPr/>
        </p:nvPicPr>
        <p:blipFill>
          <a:blip r:embed="rId3">
            <a:alphaModFix/>
          </a:blip>
          <a:stretch>
            <a:fillRect/>
          </a:stretch>
        </p:blipFill>
        <p:spPr>
          <a:xfrm>
            <a:off x="525263" y="2837613"/>
            <a:ext cx="7686675" cy="1495425"/>
          </a:xfrm>
          <a:prstGeom prst="rect">
            <a:avLst/>
          </a:prstGeom>
          <a:noFill/>
          <a:ln>
            <a:noFill/>
          </a:ln>
        </p:spPr>
      </p:pic>
      <p:pic>
        <p:nvPicPr>
          <p:cNvPr id="476" name="Google Shape;476;p64"/>
          <p:cNvPicPr preferRelativeResize="0"/>
          <p:nvPr/>
        </p:nvPicPr>
        <p:blipFill rotWithShape="1">
          <a:blip r:embed="rId4">
            <a:alphaModFix/>
          </a:blip>
          <a:srcRect b="22791" l="0" r="0" t="0"/>
          <a:stretch/>
        </p:blipFill>
        <p:spPr>
          <a:xfrm>
            <a:off x="5137450" y="1037200"/>
            <a:ext cx="3816449" cy="865950"/>
          </a:xfrm>
          <a:prstGeom prst="rect">
            <a:avLst/>
          </a:prstGeom>
          <a:noFill/>
          <a:ln>
            <a:noFill/>
          </a:ln>
        </p:spPr>
      </p:pic>
      <p:sp>
        <p:nvSpPr>
          <p:cNvPr id="477" name="Google Shape;477;p64"/>
          <p:cNvSpPr txBox="1"/>
          <p:nvPr>
            <p:ph idx="2" type="title"/>
          </p:nvPr>
        </p:nvSpPr>
        <p:spPr>
          <a:xfrm>
            <a:off x="458725" y="766850"/>
            <a:ext cx="3998700" cy="3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5"/>
          <p:cNvSpPr txBox="1"/>
          <p:nvPr>
            <p:ph idx="1" type="body"/>
          </p:nvPr>
        </p:nvSpPr>
        <p:spPr>
          <a:xfrm>
            <a:off x="1792050" y="946275"/>
            <a:ext cx="5559900" cy="9255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t/>
            </a:r>
            <a:endParaRPr/>
          </a:p>
        </p:txBody>
      </p:sp>
      <p:sp>
        <p:nvSpPr>
          <p:cNvPr id="483" name="Google Shape;483;p65"/>
          <p:cNvSpPr txBox="1"/>
          <p:nvPr>
            <p:ph idx="2" type="body"/>
          </p:nvPr>
        </p:nvSpPr>
        <p:spPr>
          <a:xfrm>
            <a:off x="597000" y="2076025"/>
            <a:ext cx="7950000" cy="23328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t/>
            </a:r>
            <a:endParaRPr/>
          </a:p>
        </p:txBody>
      </p:sp>
      <p:sp>
        <p:nvSpPr>
          <p:cNvPr id="484" name="Google Shape;484;p65"/>
          <p:cNvSpPr txBox="1"/>
          <p:nvPr>
            <p:ph type="title"/>
          </p:nvPr>
        </p:nvSpPr>
        <p:spPr>
          <a:xfrm>
            <a:off x="311700" y="325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Test! Test!</a:t>
            </a:r>
            <a:endParaRPr/>
          </a:p>
        </p:txBody>
      </p:sp>
      <p:pic>
        <p:nvPicPr>
          <p:cNvPr id="485" name="Google Shape;485;p65"/>
          <p:cNvPicPr preferRelativeResize="0"/>
          <p:nvPr/>
        </p:nvPicPr>
        <p:blipFill>
          <a:blip r:embed="rId3">
            <a:alphaModFix/>
          </a:blip>
          <a:stretch>
            <a:fillRect/>
          </a:stretch>
        </p:blipFill>
        <p:spPr>
          <a:xfrm>
            <a:off x="387075" y="1009338"/>
            <a:ext cx="2648700" cy="3970624"/>
          </a:xfrm>
          <a:prstGeom prst="rect">
            <a:avLst/>
          </a:prstGeom>
          <a:noFill/>
          <a:ln>
            <a:noFill/>
          </a:ln>
        </p:spPr>
      </p:pic>
      <p:pic>
        <p:nvPicPr>
          <p:cNvPr id="486" name="Google Shape;486;p65"/>
          <p:cNvPicPr preferRelativeResize="0"/>
          <p:nvPr/>
        </p:nvPicPr>
        <p:blipFill>
          <a:blip r:embed="rId4">
            <a:alphaModFix/>
          </a:blip>
          <a:stretch>
            <a:fillRect/>
          </a:stretch>
        </p:blipFill>
        <p:spPr>
          <a:xfrm>
            <a:off x="3217775" y="927575"/>
            <a:ext cx="3105531" cy="4134150"/>
          </a:xfrm>
          <a:prstGeom prst="rect">
            <a:avLst/>
          </a:prstGeom>
          <a:noFill/>
          <a:ln>
            <a:noFill/>
          </a:ln>
        </p:spPr>
      </p:pic>
      <p:pic>
        <p:nvPicPr>
          <p:cNvPr id="487" name="Google Shape;487;p65"/>
          <p:cNvPicPr preferRelativeResize="0"/>
          <p:nvPr/>
        </p:nvPicPr>
        <p:blipFill>
          <a:blip r:embed="rId5">
            <a:alphaModFix/>
          </a:blip>
          <a:stretch>
            <a:fillRect/>
          </a:stretch>
        </p:blipFill>
        <p:spPr>
          <a:xfrm>
            <a:off x="6161975" y="1009350"/>
            <a:ext cx="2915440" cy="4316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6"/>
          <p:cNvSpPr txBox="1"/>
          <p:nvPr>
            <p:ph idx="1" type="body"/>
          </p:nvPr>
        </p:nvSpPr>
        <p:spPr>
          <a:xfrm>
            <a:off x="2026125" y="2171875"/>
            <a:ext cx="5091600" cy="20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 out Alexa Skills Kit Official Site:</a:t>
            </a:r>
            <a:endParaRPr/>
          </a:p>
          <a:p>
            <a:pPr indent="0" lvl="0" marL="0" rtl="0" algn="ctr">
              <a:spcBef>
                <a:spcPts val="1000"/>
              </a:spcBef>
              <a:spcAft>
                <a:spcPts val="1000"/>
              </a:spcAft>
              <a:buNone/>
            </a:pPr>
            <a:r>
              <a:rPr lang="en" sz="1100" u="sng">
                <a:solidFill>
                  <a:schemeClr val="hlink"/>
                </a:solidFill>
                <a:latin typeface="Arial"/>
                <a:ea typeface="Arial"/>
                <a:cs typeface="Arial"/>
                <a:sym typeface="Arial"/>
                <a:hlinkClick r:id="rId3"/>
              </a:rPr>
              <a:t>https://developer.amazon.com/en-US/alexa/alexa-skills-kit</a:t>
            </a:r>
            <a:endParaRPr/>
          </a:p>
        </p:txBody>
      </p:sp>
      <p:sp>
        <p:nvSpPr>
          <p:cNvPr id="493" name="Google Shape;493;p66"/>
          <p:cNvSpPr txBox="1"/>
          <p:nvPr>
            <p:ph type="title"/>
          </p:nvPr>
        </p:nvSpPr>
        <p:spPr>
          <a:xfrm>
            <a:off x="2026275" y="1280550"/>
            <a:ext cx="5237700" cy="74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Further Exploration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Alexa Developer Console</a:t>
            </a:r>
            <a:endParaRPr/>
          </a:p>
        </p:txBody>
      </p:sp>
      <p:pic>
        <p:nvPicPr>
          <p:cNvPr id="217" name="Google Shape;217;p32"/>
          <p:cNvPicPr preferRelativeResize="0"/>
          <p:nvPr/>
        </p:nvPicPr>
        <p:blipFill>
          <a:blip r:embed="rId3">
            <a:alphaModFix/>
          </a:blip>
          <a:stretch>
            <a:fillRect/>
          </a:stretch>
        </p:blipFill>
        <p:spPr>
          <a:xfrm>
            <a:off x="417050" y="1044775"/>
            <a:ext cx="8309898" cy="331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3"/>
          <p:cNvPicPr preferRelativeResize="0"/>
          <p:nvPr/>
        </p:nvPicPr>
        <p:blipFill>
          <a:blip r:embed="rId3">
            <a:alphaModFix/>
          </a:blip>
          <a:stretch>
            <a:fillRect/>
          </a:stretch>
        </p:blipFill>
        <p:spPr>
          <a:xfrm>
            <a:off x="201225" y="1098650"/>
            <a:ext cx="3877448" cy="2242049"/>
          </a:xfrm>
          <a:prstGeom prst="rect">
            <a:avLst/>
          </a:prstGeom>
          <a:noFill/>
          <a:ln>
            <a:noFill/>
          </a:ln>
        </p:spPr>
      </p:pic>
      <p:sp>
        <p:nvSpPr>
          <p:cNvPr id="223" name="Google Shape;223;p33"/>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Skill</a:t>
            </a:r>
            <a:endParaRPr/>
          </a:p>
        </p:txBody>
      </p:sp>
      <p:pic>
        <p:nvPicPr>
          <p:cNvPr id="224" name="Google Shape;224;p33"/>
          <p:cNvPicPr preferRelativeResize="0"/>
          <p:nvPr/>
        </p:nvPicPr>
        <p:blipFill>
          <a:blip r:embed="rId4">
            <a:alphaModFix/>
          </a:blip>
          <a:stretch>
            <a:fillRect/>
          </a:stretch>
        </p:blipFill>
        <p:spPr>
          <a:xfrm>
            <a:off x="1934850" y="1849425"/>
            <a:ext cx="7028322" cy="26158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Skill Settings</a:t>
            </a:r>
            <a:endParaRPr/>
          </a:p>
        </p:txBody>
      </p:sp>
      <p:pic>
        <p:nvPicPr>
          <p:cNvPr id="230" name="Google Shape;230;p34"/>
          <p:cNvPicPr preferRelativeResize="0"/>
          <p:nvPr/>
        </p:nvPicPr>
        <p:blipFill>
          <a:blip r:embed="rId3">
            <a:alphaModFix/>
          </a:blip>
          <a:stretch>
            <a:fillRect/>
          </a:stretch>
        </p:blipFill>
        <p:spPr>
          <a:xfrm>
            <a:off x="1128250" y="2722425"/>
            <a:ext cx="7109398" cy="2088425"/>
          </a:xfrm>
          <a:prstGeom prst="rect">
            <a:avLst/>
          </a:prstGeom>
          <a:noFill/>
          <a:ln>
            <a:noFill/>
          </a:ln>
        </p:spPr>
      </p:pic>
      <p:pic>
        <p:nvPicPr>
          <p:cNvPr id="231" name="Google Shape;231;p34"/>
          <p:cNvPicPr preferRelativeResize="0"/>
          <p:nvPr/>
        </p:nvPicPr>
        <p:blipFill>
          <a:blip r:embed="rId4">
            <a:alphaModFix/>
          </a:blip>
          <a:stretch>
            <a:fillRect/>
          </a:stretch>
        </p:blipFill>
        <p:spPr>
          <a:xfrm>
            <a:off x="1329500" y="851950"/>
            <a:ext cx="6295832" cy="1760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5"/>
          <p:cNvPicPr preferRelativeResize="0"/>
          <p:nvPr/>
        </p:nvPicPr>
        <p:blipFill>
          <a:blip r:embed="rId3">
            <a:alphaModFix/>
          </a:blip>
          <a:stretch>
            <a:fillRect/>
          </a:stretch>
        </p:blipFill>
        <p:spPr>
          <a:xfrm>
            <a:off x="122275" y="835600"/>
            <a:ext cx="8831151" cy="3775475"/>
          </a:xfrm>
          <a:prstGeom prst="rect">
            <a:avLst/>
          </a:prstGeom>
          <a:noFill/>
          <a:ln>
            <a:noFill/>
          </a:ln>
        </p:spPr>
      </p:pic>
      <p:sp>
        <p:nvSpPr>
          <p:cNvPr id="237" name="Google Shape;237;p35"/>
          <p:cNvSpPr txBox="1"/>
          <p:nvPr>
            <p:ph type="title"/>
          </p:nvPr>
        </p:nvSpPr>
        <p:spPr>
          <a:xfrm>
            <a:off x="311700" y="16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Alexa Developer Console</a:t>
            </a:r>
            <a:endParaRPr/>
          </a:p>
        </p:txBody>
      </p:sp>
      <p:sp>
        <p:nvSpPr>
          <p:cNvPr id="238" name="Google Shape;238;p35"/>
          <p:cNvSpPr/>
          <p:nvPr/>
        </p:nvSpPr>
        <p:spPr>
          <a:xfrm>
            <a:off x="2704100" y="1069950"/>
            <a:ext cx="591000" cy="592800"/>
          </a:xfrm>
          <a:prstGeom prst="rect">
            <a:avLst/>
          </a:prstGeom>
          <a:noFill/>
          <a:ln cap="flat" cmpd="sng" w="762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3421499" y="1080000"/>
            <a:ext cx="591000" cy="572700"/>
          </a:xfrm>
          <a:prstGeom prst="ellipse">
            <a:avLst/>
          </a:prstGeom>
          <a:noFill/>
          <a:ln cap="flat" cmpd="sng" w="762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4138900" y="1069950"/>
            <a:ext cx="542400" cy="592800"/>
          </a:xfrm>
          <a:prstGeom prst="rect">
            <a:avLst/>
          </a:prstGeom>
          <a:noFill/>
          <a:ln cap="flat" cmpd="sng" w="762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458725" y="1037200"/>
            <a:ext cx="399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Invocation</a:t>
            </a:r>
            <a:endParaRPr/>
          </a:p>
        </p:txBody>
      </p:sp>
      <p:pic>
        <p:nvPicPr>
          <p:cNvPr id="246" name="Google Shape;246;p36"/>
          <p:cNvPicPr preferRelativeResize="0"/>
          <p:nvPr/>
        </p:nvPicPr>
        <p:blipFill rotWithShape="1">
          <a:blip r:embed="rId3">
            <a:alphaModFix/>
          </a:blip>
          <a:srcRect b="0" l="0" r="15160" t="0"/>
          <a:stretch/>
        </p:blipFill>
        <p:spPr>
          <a:xfrm>
            <a:off x="2421525" y="2350375"/>
            <a:ext cx="4038000" cy="2020651"/>
          </a:xfrm>
          <a:prstGeom prst="rect">
            <a:avLst/>
          </a:prstGeom>
          <a:noFill/>
          <a:ln>
            <a:noFill/>
          </a:ln>
        </p:spPr>
      </p:pic>
      <p:pic>
        <p:nvPicPr>
          <p:cNvPr id="247" name="Google Shape;247;p36"/>
          <p:cNvPicPr preferRelativeResize="0"/>
          <p:nvPr/>
        </p:nvPicPr>
        <p:blipFill>
          <a:blip r:embed="rId4">
            <a:alphaModFix/>
          </a:blip>
          <a:stretch>
            <a:fillRect/>
          </a:stretch>
        </p:blipFill>
        <p:spPr>
          <a:xfrm>
            <a:off x="6681326" y="1403150"/>
            <a:ext cx="1978249" cy="3469012"/>
          </a:xfrm>
          <a:prstGeom prst="rect">
            <a:avLst/>
          </a:prstGeom>
          <a:noFill/>
          <a:ln>
            <a:noFill/>
          </a:ln>
        </p:spPr>
      </p:pic>
      <p:sp>
        <p:nvSpPr>
          <p:cNvPr id="248" name="Google Shape;248;p36"/>
          <p:cNvSpPr txBox="1"/>
          <p:nvPr>
            <p:ph idx="1" type="body"/>
          </p:nvPr>
        </p:nvSpPr>
        <p:spPr>
          <a:xfrm>
            <a:off x="458725" y="1652750"/>
            <a:ext cx="3998700" cy="1581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sp>
        <p:nvSpPr>
          <p:cNvPr id="249" name="Google Shape;249;p36"/>
          <p:cNvSpPr txBox="1"/>
          <p:nvPr>
            <p:ph idx="2" type="title"/>
          </p:nvPr>
        </p:nvSpPr>
        <p:spPr>
          <a:xfrm>
            <a:off x="458725" y="766850"/>
            <a:ext cx="3998700" cy="3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Beginning Interaction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458725" y="1344900"/>
            <a:ext cx="444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Intents</a:t>
            </a:r>
            <a:endParaRPr/>
          </a:p>
        </p:txBody>
      </p:sp>
      <p:pic>
        <p:nvPicPr>
          <p:cNvPr id="255" name="Google Shape;255;p37"/>
          <p:cNvPicPr preferRelativeResize="0"/>
          <p:nvPr/>
        </p:nvPicPr>
        <p:blipFill>
          <a:blip r:embed="rId3">
            <a:alphaModFix/>
          </a:blip>
          <a:stretch>
            <a:fillRect/>
          </a:stretch>
        </p:blipFill>
        <p:spPr>
          <a:xfrm>
            <a:off x="858025" y="2833925"/>
            <a:ext cx="6160203" cy="2205801"/>
          </a:xfrm>
          <a:prstGeom prst="rect">
            <a:avLst/>
          </a:prstGeom>
          <a:noFill/>
          <a:ln>
            <a:noFill/>
          </a:ln>
        </p:spPr>
      </p:pic>
      <p:pic>
        <p:nvPicPr>
          <p:cNvPr id="256" name="Google Shape;256;p37"/>
          <p:cNvPicPr preferRelativeResize="0"/>
          <p:nvPr/>
        </p:nvPicPr>
        <p:blipFill>
          <a:blip r:embed="rId4">
            <a:alphaModFix/>
          </a:blip>
          <a:stretch>
            <a:fillRect/>
          </a:stretch>
        </p:blipFill>
        <p:spPr>
          <a:xfrm>
            <a:off x="7078475" y="130075"/>
            <a:ext cx="1791160" cy="3727549"/>
          </a:xfrm>
          <a:prstGeom prst="rect">
            <a:avLst/>
          </a:prstGeom>
          <a:noFill/>
          <a:ln>
            <a:noFill/>
          </a:ln>
        </p:spPr>
      </p:pic>
      <p:sp>
        <p:nvSpPr>
          <p:cNvPr id="257" name="Google Shape;257;p37"/>
          <p:cNvSpPr txBox="1"/>
          <p:nvPr>
            <p:ph idx="2" type="title"/>
          </p:nvPr>
        </p:nvSpPr>
        <p:spPr>
          <a:xfrm>
            <a:off x="458725" y="1074550"/>
            <a:ext cx="4446900" cy="3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Functionality</a:t>
            </a:r>
            <a:endParaRPr/>
          </a:p>
        </p:txBody>
      </p:sp>
      <p:sp>
        <p:nvSpPr>
          <p:cNvPr id="258" name="Google Shape;258;p37"/>
          <p:cNvSpPr txBox="1"/>
          <p:nvPr>
            <p:ph idx="1" type="body"/>
          </p:nvPr>
        </p:nvSpPr>
        <p:spPr>
          <a:xfrm>
            <a:off x="458725" y="1960450"/>
            <a:ext cx="4446900" cy="201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Intent represents an action that fulfills a users spoken request</a:t>
            </a:r>
            <a:endParaRPr/>
          </a:p>
          <a:p>
            <a:pPr indent="-317500" lvl="0" marL="457200" rtl="0" algn="l">
              <a:spcBef>
                <a:spcPts val="0"/>
              </a:spcBef>
              <a:spcAft>
                <a:spcPts val="0"/>
              </a:spcAft>
              <a:buSzPts val="1400"/>
              <a:buChar char="●"/>
            </a:pPr>
            <a:r>
              <a:rPr lang="en"/>
              <a:t>Intent’s optional arguments are called slots</a:t>
            </a:r>
            <a:endParaRPr/>
          </a:p>
        </p:txBody>
      </p:sp>
      <p:sp>
        <p:nvSpPr>
          <p:cNvPr id="259" name="Google Shape;259;p37"/>
          <p:cNvSpPr txBox="1"/>
          <p:nvPr/>
        </p:nvSpPr>
        <p:spPr>
          <a:xfrm>
            <a:off x="4380025" y="290825"/>
            <a:ext cx="2210100" cy="7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Work Sans"/>
                <a:ea typeface="Work Sans"/>
                <a:cs typeface="Work Sans"/>
                <a:sym typeface="Work Sans"/>
              </a:rPr>
              <a:t>Access Intents under the interaction model</a:t>
            </a:r>
            <a:endParaRPr>
              <a:latin typeface="Work Sans"/>
              <a:ea typeface="Work Sans"/>
              <a:cs typeface="Work Sans"/>
              <a:sym typeface="Work Sans"/>
            </a:endParaRPr>
          </a:p>
        </p:txBody>
      </p:sp>
      <p:sp>
        <p:nvSpPr>
          <p:cNvPr id="260" name="Google Shape;260;p37"/>
          <p:cNvSpPr/>
          <p:nvPr/>
        </p:nvSpPr>
        <p:spPr>
          <a:xfrm flipH="1" rot="10800000">
            <a:off x="5254100" y="960150"/>
            <a:ext cx="1516800" cy="496500"/>
          </a:xfrm>
          <a:prstGeom prst="bentArrow">
            <a:avLst>
              <a:gd fmla="val 25000" name="adj1"/>
              <a:gd fmla="val 23735" name="adj2"/>
              <a:gd fmla="val 25000" name="adj3"/>
              <a:gd fmla="val 43750" name="adj4"/>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txBox="1"/>
          <p:nvPr/>
        </p:nvSpPr>
        <p:spPr>
          <a:xfrm>
            <a:off x="7262225" y="4349875"/>
            <a:ext cx="16074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Work Sans"/>
                <a:ea typeface="Work Sans"/>
                <a:cs typeface="Work Sans"/>
                <a:sym typeface="Work Sans"/>
              </a:rPr>
              <a:t>Delete HelloWorldIntent</a:t>
            </a:r>
            <a:endParaRPr sz="900">
              <a:latin typeface="Work Sans"/>
              <a:ea typeface="Work Sans"/>
              <a:cs typeface="Work Sans"/>
              <a:sym typeface="Work Sans"/>
            </a:endParaRPr>
          </a:p>
        </p:txBody>
      </p:sp>
      <p:sp>
        <p:nvSpPr>
          <p:cNvPr id="262" name="Google Shape;262;p37"/>
          <p:cNvSpPr/>
          <p:nvPr/>
        </p:nvSpPr>
        <p:spPr>
          <a:xfrm>
            <a:off x="6811125" y="4600975"/>
            <a:ext cx="642900" cy="180900"/>
          </a:xfrm>
          <a:prstGeom prst="lef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it Project Rebrand">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